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38" r:id="rId2"/>
    <p:sldId id="299" r:id="rId3"/>
    <p:sldId id="347" r:id="rId4"/>
    <p:sldId id="346" r:id="rId5"/>
    <p:sldId id="345" r:id="rId6"/>
    <p:sldId id="335" r:id="rId7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609585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121917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828754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2438339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3047924" algn="l" defTabSz="609585" rtl="0" eaLnBrk="1" latinLnBrk="0" hangingPunct="1"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3657509" algn="l" defTabSz="609585" rtl="0" eaLnBrk="1" latinLnBrk="0" hangingPunct="1"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4267093" algn="l" defTabSz="609585" rtl="0" eaLnBrk="1" latinLnBrk="0" hangingPunct="1"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4876678" algn="l" defTabSz="609585" rtl="0" eaLnBrk="1" latinLnBrk="0" hangingPunct="1">
      <a:defRPr sz="32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iefke, Ines" initials="SI" lastIdx="56" clrIdx="0"/>
  <p:cmAuthor id="1" name="julia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AB"/>
    <a:srgbClr val="5D85C3"/>
    <a:srgbClr val="B90F22"/>
    <a:srgbClr val="D7DAE3"/>
    <a:srgbClr val="020000"/>
    <a:srgbClr val="A6A6A6"/>
    <a:srgbClr val="000000"/>
    <a:srgbClr val="E9503E"/>
    <a:srgbClr val="FDCA00"/>
    <a:srgbClr val="F5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0" autoAdjust="0"/>
    <p:restoredTop sz="92360" autoAdjust="0"/>
  </p:normalViewPr>
  <p:slideViewPr>
    <p:cSldViewPr snapToObjects="1">
      <p:cViewPr>
        <p:scale>
          <a:sx n="100" d="100"/>
          <a:sy n="100" d="100"/>
        </p:scale>
        <p:origin x="534" y="306"/>
      </p:cViewPr>
      <p:guideLst>
        <p:guide orient="horz" pos="202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0500" y="387350"/>
            <a:ext cx="5403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300"/>
              </a:lnSpc>
              <a:defRPr sz="1000" b="1">
                <a:latin typeface="Stafford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0500" y="8567738"/>
            <a:ext cx="1330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Stafford" charset="0"/>
              </a:defRPr>
            </a:lvl1pPr>
          </a:lstStyle>
          <a:p>
            <a:pPr>
              <a:defRPr/>
            </a:pPr>
            <a:fld id="{73059789-C9A0-B243-BE51-E314AB703447}" type="datetime4">
              <a:rPr lang="de-DE" smtClean="0"/>
              <a:t>21. November 2022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0825" y="8567738"/>
            <a:ext cx="4464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Stafford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99163" y="8567738"/>
            <a:ext cx="669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Stafford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72DEC935-2C8C-4A42-BD4D-ADAF7EAF55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9462" name="Picture 6" descr="tud_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60363"/>
            <a:ext cx="92868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ea typeface="+mn-ea"/>
              <a:cs typeface="Arial" panose="020B0604020202020204" pitchFamily="34" charset="0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90500" y="849630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88913" y="777875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46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" descr="tud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60363"/>
            <a:ext cx="9350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8913" y="8685213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300"/>
              </a:lnSpc>
              <a:defRPr sz="1000">
                <a:latin typeface="Stafford" charset="0"/>
              </a:defRPr>
            </a:lvl1pPr>
          </a:lstStyle>
          <a:p>
            <a:pPr>
              <a:defRPr/>
            </a:pPr>
            <a:fld id="{7E874AB7-78DF-1346-AEDE-41E0AD87CECC}" type="datetime4">
              <a:rPr lang="de-DE" smtClean="0"/>
              <a:t>21. November 2022</a:t>
            </a:fld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975" y="923925"/>
            <a:ext cx="5461000" cy="307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0500" y="4284663"/>
            <a:ext cx="6477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08163" y="86852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300"/>
              </a:lnSpc>
              <a:defRPr sz="1000">
                <a:latin typeface="Stafford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3438" y="8685213"/>
            <a:ext cx="94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300"/>
              </a:lnSpc>
              <a:defRPr sz="1000">
                <a:latin typeface="Stafford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90500" y="387350"/>
            <a:ext cx="5403850" cy="393700"/>
          </a:xfrm>
          <a:prstGeom prst="rect">
            <a:avLst/>
          </a:prstGeom>
          <a:noFill/>
          <a:ln>
            <a:noFill/>
          </a:ln>
        </p:spPr>
        <p:txBody>
          <a:bodyPr lIns="108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1300"/>
              </a:lnSpc>
              <a:defRPr/>
            </a:pPr>
            <a:endParaRPr lang="de-DE" altLang="de-DE" sz="1000" b="1">
              <a:latin typeface="Stafford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>
              <a:ea typeface="+mn-ea"/>
              <a:cs typeface="Arial" panose="020B0604020202020204" pitchFamily="34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190500" y="78105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90500" y="8685213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188913" y="4103688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76541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10000"/>
      </a:spcBef>
      <a:spcAft>
        <a:spcPct val="0"/>
      </a:spcAft>
      <a:defRPr sz="1600" kern="1200">
        <a:solidFill>
          <a:schemeClr val="tx1"/>
        </a:solidFill>
        <a:latin typeface="Bitstream Charter" pitchFamily="2" charset="0"/>
        <a:ea typeface="MS PGothic" panose="020B0600070205080204" pitchFamily="34" charset="-128"/>
        <a:cs typeface="MS PGothic" charset="0"/>
      </a:defRPr>
    </a:lvl1pPr>
    <a:lvl2pPr marL="609585" algn="l" rtl="0" eaLnBrk="0" fontAlgn="base" hangingPunct="0">
      <a:spcBef>
        <a:spcPct val="10000"/>
      </a:spcBef>
      <a:spcAft>
        <a:spcPct val="0"/>
      </a:spcAft>
      <a:defRPr sz="1600" kern="1200">
        <a:solidFill>
          <a:schemeClr val="tx1"/>
        </a:solidFill>
        <a:latin typeface="Bitstream Charter" pitchFamily="2" charset="0"/>
        <a:ea typeface="MS PGothic" panose="020B0600070205080204" pitchFamily="34" charset="-128"/>
        <a:cs typeface="MS PGothic" charset="0"/>
      </a:defRPr>
    </a:lvl2pPr>
    <a:lvl3pPr marL="1219170" algn="l" rtl="0" eaLnBrk="0" fontAlgn="base" hangingPunct="0">
      <a:spcBef>
        <a:spcPct val="10000"/>
      </a:spcBef>
      <a:spcAft>
        <a:spcPct val="0"/>
      </a:spcAft>
      <a:defRPr sz="1600" kern="1200">
        <a:solidFill>
          <a:schemeClr val="tx1"/>
        </a:solidFill>
        <a:latin typeface="Bitstream Charter" pitchFamily="2" charset="0"/>
        <a:ea typeface="MS PGothic" panose="020B0600070205080204" pitchFamily="34" charset="-128"/>
        <a:cs typeface="MS PGothic" charset="0"/>
      </a:defRPr>
    </a:lvl3pPr>
    <a:lvl4pPr marL="1828754" algn="l" rtl="0" eaLnBrk="0" fontAlgn="base" hangingPunct="0">
      <a:spcBef>
        <a:spcPct val="10000"/>
      </a:spcBef>
      <a:spcAft>
        <a:spcPct val="0"/>
      </a:spcAft>
      <a:defRPr sz="1600" kern="1200">
        <a:solidFill>
          <a:schemeClr val="tx1"/>
        </a:solidFill>
        <a:latin typeface="Bitstream Charter" pitchFamily="2" charset="0"/>
        <a:ea typeface="MS PGothic" panose="020B0600070205080204" pitchFamily="34" charset="-128"/>
        <a:cs typeface="MS PGothic" charset="0"/>
      </a:defRPr>
    </a:lvl4pPr>
    <a:lvl5pPr marL="2438339" algn="l" rtl="0" eaLnBrk="0" fontAlgn="base" hangingPunct="0">
      <a:spcBef>
        <a:spcPct val="10000"/>
      </a:spcBef>
      <a:spcAft>
        <a:spcPct val="0"/>
      </a:spcAft>
      <a:defRPr sz="1600" kern="1200">
        <a:solidFill>
          <a:schemeClr val="tx1"/>
        </a:solidFill>
        <a:latin typeface="Bitstream Charter" pitchFamily="2" charset="0"/>
        <a:ea typeface="MS PGothic" panose="020B0600070205080204" pitchFamily="34" charset="-128"/>
        <a:cs typeface="MS PGothic" charset="0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21. November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42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874AB7-78DF-1346-AEDE-41E0AD87CECC}" type="datetime4">
              <a:rPr lang="de-DE" smtClean="0"/>
              <a:t>21. November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|  </a:t>
            </a:r>
            <a:fld id="{148C5055-9239-EB4F-8129-FE687917F7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96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Titel Vollbildild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F45A7C92-3572-D640-A8C4-73D7AC5D6B89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  <p:pic>
        <p:nvPicPr>
          <p:cNvPr id="4" name="TUDa Hintergrundmotiv ">
            <a:extLst>
              <a:ext uri="{FF2B5EF4-FFF2-40B4-BE49-F238E27FC236}">
                <a16:creationId xmlns:a16="http://schemas.microsoft.com/office/drawing/2014/main" id="{143BFA90-65D7-1441-BBB5-66FACD4F82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2255838" y="4292600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C209CFB-A8DC-AF41-A8DC-E9EF9A02A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1464" y="2278063"/>
            <a:ext cx="9721080" cy="20145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25" name="TU Da Logo">
            <a:extLst>
              <a:ext uri="{FF2B5EF4-FFF2-40B4-BE49-F238E27FC236}">
                <a16:creationId xmlns:a16="http://schemas.microsoft.com/office/drawing/2014/main" id="{503C6CF5-22B1-1445-8B63-8870CE528245}"/>
              </a:ext>
            </a:extLst>
          </p:cNvPr>
          <p:cNvGrpSpPr/>
          <p:nvPr userDrawn="1"/>
        </p:nvGrpSpPr>
        <p:grpSpPr>
          <a:xfrm>
            <a:off x="9911087" y="412750"/>
            <a:ext cx="2272815" cy="910165"/>
            <a:chOff x="7454900" y="306388"/>
            <a:chExt cx="1704610" cy="682624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17FFD4ED-B749-5E44-9C2C-F3FE65402AD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5DB8BC31-FC5E-E145-AB52-3F047A2487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28BBA1C-1DE0-D248-BB00-FDB0CD9476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3350330A-6B17-C54B-B285-F71BB5F4B3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2EED2DF5-BA08-AE4B-A725-2DC2D00ACD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7916D5CB-98CE-8241-B5CE-B75B023897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E0C8DFCE-492C-DF4D-BC45-A3592BB63D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76DD2FB1-260B-BB44-882C-B6D58B3C73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B2150D36-64C6-284F-A421-F2F59D6C51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A0A92D65-9DD0-7243-95D7-6F350EB2F6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B33F51-1B97-3D49-8871-FC004D2ACB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120201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2926232"/>
            <a:ext cx="7679286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47650" indent="-247650">
              <a:lnSpc>
                <a:spcPct val="100000"/>
              </a:lnSpc>
              <a:tabLst/>
              <a:defRPr sz="1600" cap="none" spc="40" baseline="0">
                <a:latin typeface="+mn-lt"/>
              </a:defRPr>
            </a:lvl4pPr>
            <a:lvl5pPr marL="534988" indent="-277813">
              <a:lnSpc>
                <a:spcPct val="100000"/>
              </a:lnSpc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1" y="1604798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9A305794-074A-AF49-8CD8-BE20D68E65A1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084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1656693" y="3162516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1" y="1604798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A7EF7D30-0BA4-114E-B802-6C1F082D23D5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8741CD-3F1C-E84A-8F4C-1CF83B7D6B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4513" y="294798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1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89B364F8-AB83-DA4D-849A-83EEDB6B3A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513" y="364902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2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B8DA3F98-D1E3-F849-B50E-A65184828E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513" y="428910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3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0ACF6064-DEB7-6A49-89E0-F68DCAB309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513" y="496728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4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82EEF72A-DFF5-E34F-8BA6-3CA410A45E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513" y="566070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5</a:t>
            </a:r>
          </a:p>
        </p:txBody>
      </p:sp>
      <p:sp>
        <p:nvSpPr>
          <p:cNvPr id="16" name="Mengentext">
            <a:extLst>
              <a:ext uri="{FF2B5EF4-FFF2-40B4-BE49-F238E27FC236}">
                <a16:creationId xmlns:a16="http://schemas.microsoft.com/office/drawing/2014/main" id="{9C08FC8B-D72D-3C49-AE43-59435B527F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6693" y="3835687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17" name="Mengentext">
            <a:extLst>
              <a:ext uri="{FF2B5EF4-FFF2-40B4-BE49-F238E27FC236}">
                <a16:creationId xmlns:a16="http://schemas.microsoft.com/office/drawing/2014/main" id="{B78C70DF-0EB6-4D4A-A20B-31460DF3C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56693" y="4508858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18" name="Mengentext">
            <a:extLst>
              <a:ext uri="{FF2B5EF4-FFF2-40B4-BE49-F238E27FC236}">
                <a16:creationId xmlns:a16="http://schemas.microsoft.com/office/drawing/2014/main" id="{36261980-D2E6-7742-AE29-6DE955C6B0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56693" y="5182029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19" name="Mengentext">
            <a:extLst>
              <a:ext uri="{FF2B5EF4-FFF2-40B4-BE49-F238E27FC236}">
                <a16:creationId xmlns:a16="http://schemas.microsoft.com/office/drawing/2014/main" id="{64607761-955D-6249-AAAB-2450D97D6B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56693" y="5855202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20" name="Mengentext">
            <a:extLst>
              <a:ext uri="{FF2B5EF4-FFF2-40B4-BE49-F238E27FC236}">
                <a16:creationId xmlns:a16="http://schemas.microsoft.com/office/drawing/2014/main" id="{77B10108-F32E-6C4E-A6B7-2F52E77658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14762" y="3162516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80B28D25-BB3B-6B4B-96AD-3F56D64EE1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72582" y="294798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6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24909C24-EE8B-6D4F-AAE4-6761EA5A0C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72582" y="364902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7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0834207B-4C50-454C-BDAD-9270B9C5CD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2582" y="428910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8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3FF81E12-4AD8-F840-AF92-83A62713EB0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72582" y="4967288"/>
            <a:ext cx="425450" cy="53816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/>
            <a:r>
              <a:rPr lang="de-DE" dirty="0"/>
              <a:t>9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CF82AF0A-B420-7D47-BEEA-1093ECFF9C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8374" y="5660708"/>
            <a:ext cx="809658" cy="5381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de-DE" dirty="0"/>
              <a:t>10</a:t>
            </a:r>
          </a:p>
        </p:txBody>
      </p:sp>
      <p:sp>
        <p:nvSpPr>
          <p:cNvPr id="26" name="Mengentext">
            <a:extLst>
              <a:ext uri="{FF2B5EF4-FFF2-40B4-BE49-F238E27FC236}">
                <a16:creationId xmlns:a16="http://schemas.microsoft.com/office/drawing/2014/main" id="{D170C4C7-878E-8D48-AB9A-BEA3A20BC8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14762" y="3835687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27" name="Mengentext">
            <a:extLst>
              <a:ext uri="{FF2B5EF4-FFF2-40B4-BE49-F238E27FC236}">
                <a16:creationId xmlns:a16="http://schemas.microsoft.com/office/drawing/2014/main" id="{6E2874F6-0A10-C249-AB11-90B6F572269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14762" y="4508858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28" name="Mengentext">
            <a:extLst>
              <a:ext uri="{FF2B5EF4-FFF2-40B4-BE49-F238E27FC236}">
                <a16:creationId xmlns:a16="http://schemas.microsoft.com/office/drawing/2014/main" id="{2CBAB3E0-0143-D547-9B4C-8E12609633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14762" y="5182029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  <p:sp>
        <p:nvSpPr>
          <p:cNvPr id="29" name="Mengentext">
            <a:extLst>
              <a:ext uri="{FF2B5EF4-FFF2-40B4-BE49-F238E27FC236}">
                <a16:creationId xmlns:a16="http://schemas.microsoft.com/office/drawing/2014/main" id="{FE8EB7ED-46E9-5644-BD09-13AF973318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14762" y="5855202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 err="1"/>
              <a:t>Agendapunkt</a:t>
            </a:r>
            <a:r>
              <a:rPr lang="de-DE" dirty="0"/>
              <a:t> / Kapitelthema</a:t>
            </a:r>
          </a:p>
        </p:txBody>
      </p:sp>
    </p:spTree>
    <p:extLst>
      <p:ext uri="{BB962C8B-B14F-4D97-AF65-F5344CB8AC3E}">
        <p14:creationId xmlns:p14="http://schemas.microsoft.com/office/powerpoint/2010/main" val="122688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Inhalt /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3801685"/>
            <a:ext cx="5466987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47650" indent="-247650">
              <a:lnSpc>
                <a:spcPct val="100000"/>
              </a:lnSpc>
              <a:tabLst/>
              <a:defRPr sz="1600" cap="none" spc="40" baseline="0">
                <a:latin typeface="+mn-lt"/>
              </a:defRPr>
            </a:lvl4pPr>
            <a:lvl5pPr marL="534988" indent="-277813">
              <a:lnSpc>
                <a:spcPct val="100000"/>
              </a:lnSpc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 hasCustomPrompt="1"/>
          </p:nvPr>
        </p:nvSpPr>
        <p:spPr>
          <a:xfrm>
            <a:off x="340981" y="1604798"/>
            <a:ext cx="5466987" cy="208089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DFE00BB7-FEF8-6548-930E-00A27AA886B8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6096000" y="1604963"/>
            <a:ext cx="6096000" cy="470535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923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/ Inhalt /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3801685"/>
            <a:ext cx="5466987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47650" indent="-247650">
              <a:lnSpc>
                <a:spcPct val="100000"/>
              </a:lnSpc>
              <a:tabLst/>
              <a:defRPr sz="1600" cap="none" spc="40" baseline="0">
                <a:latin typeface="+mn-lt"/>
              </a:defRPr>
            </a:lvl4pPr>
            <a:lvl5pPr marL="534988" indent="-277813">
              <a:lnSpc>
                <a:spcPct val="100000"/>
              </a:lnSpc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 hasCustomPrompt="1"/>
          </p:nvPr>
        </p:nvSpPr>
        <p:spPr>
          <a:xfrm>
            <a:off x="340981" y="1604798"/>
            <a:ext cx="5466987" cy="208089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74525419-5BF6-D842-81BA-0C3CB5DF4044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A1245ED-6833-0748-9DAD-DF2E2787D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840000"/>
            <a:ext cx="9390634" cy="6252597"/>
          </a:xfrm>
          <a:prstGeom prst="rect">
            <a:avLst/>
          </a:prstGeom>
        </p:spPr>
      </p:pic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24DB34E-A066-934E-B16A-AA4C922227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9566" y="1714176"/>
            <a:ext cx="5535233" cy="312452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2847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Inhalt /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6306921" y="3801685"/>
            <a:ext cx="5541575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47650" indent="-247650">
              <a:lnSpc>
                <a:spcPct val="100000"/>
              </a:lnSpc>
              <a:tabLst/>
              <a:defRPr sz="1600" cap="none" spc="40" baseline="0">
                <a:latin typeface="+mn-lt"/>
              </a:defRPr>
            </a:lvl4pPr>
            <a:lvl5pPr marL="534988" indent="-277813">
              <a:lnSpc>
                <a:spcPct val="100000"/>
              </a:lnSpc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 hasCustomPrompt="1"/>
          </p:nvPr>
        </p:nvSpPr>
        <p:spPr>
          <a:xfrm>
            <a:off x="6311901" y="1604798"/>
            <a:ext cx="5545138" cy="208089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D92AAA69-468A-9440-9BB6-CCA958B542C4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1604963"/>
            <a:ext cx="6096000" cy="470535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56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E64FD7D7-3BF9-0641-B90E-D7D24F15975E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34962" y="1604963"/>
            <a:ext cx="5689030" cy="470535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1" name="Bildplatzhalter 5">
            <a:extLst>
              <a:ext uri="{FF2B5EF4-FFF2-40B4-BE49-F238E27FC236}">
                <a16:creationId xmlns:a16="http://schemas.microsoft.com/office/drawing/2014/main" id="{1FCC726F-E193-F94F-8201-525E01F62C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008" y="1604963"/>
            <a:ext cx="5689030" cy="2256085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B85BD1D8-7EB2-9E4D-B9CB-36ACC967C5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8008" y="4007912"/>
            <a:ext cx="5689030" cy="23008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28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invertie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2926232"/>
            <a:ext cx="7679286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solidFill>
                  <a:schemeClr val="bg1"/>
                </a:solidFill>
                <a:latin typeface="+mn-lt"/>
              </a:defRPr>
            </a:lvl3pPr>
            <a:lvl4pPr marL="247650" indent="-247650">
              <a:lnSpc>
                <a:spcPct val="100000"/>
              </a:lnSpc>
              <a:tabLst/>
              <a:defRPr sz="1600" cap="none" spc="40" baseline="0">
                <a:solidFill>
                  <a:schemeClr val="bg1"/>
                </a:solidFill>
                <a:latin typeface="+mn-lt"/>
              </a:defRPr>
            </a:lvl4pPr>
            <a:lvl5pPr marL="534988" indent="-277813">
              <a:lnSpc>
                <a:spcPct val="100000"/>
              </a:lnSpc>
              <a:tabLst/>
              <a:defRPr sz="1600" cap="none" spc="4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1" y="1604798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97880D43-ACF9-1240-BBA0-34C2C3C1C018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491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/ Titel / Inhalt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2255838" y="5637213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l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 hasCustomPrompt="1"/>
          </p:nvPr>
        </p:nvSpPr>
        <p:spPr>
          <a:xfrm>
            <a:off x="2255837" y="5134075"/>
            <a:ext cx="7679795" cy="9515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/>
            </a:lvl1pPr>
          </a:lstStyle>
          <a:p>
            <a:pPr lvl="0"/>
            <a:r>
              <a:rPr lang="de-DE" dirty="0"/>
              <a:t>Formatvorlagen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8AB095E4-9FFE-4542-8643-40CBEB026F9B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2255838" y="1604963"/>
            <a:ext cx="7680326" cy="336073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3489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2255838" y="5637213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B5691DD1-19DF-1645-AD54-9CF1E3DF43D8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C209CFB-A8DC-AF41-A8DC-E9EF9A02A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1464" y="1604963"/>
            <a:ext cx="9721080" cy="37687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15876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ildstrei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Überschrift">
            <a:extLst>
              <a:ext uri="{FF2B5EF4-FFF2-40B4-BE49-F238E27FC236}">
                <a16:creationId xmlns:a16="http://schemas.microsoft.com/office/drawing/2014/main" id="{D1730AEA-8C9A-2D4C-9C6B-6778599811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981" y="1604798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3088B3E8-E60B-6F42-BEE4-F838A682B1A3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0" y="2947988"/>
            <a:ext cx="12192000" cy="336073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263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Titel Vollbildild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platzhalter 8">
            <a:extLst>
              <a:ext uri="{FF2B5EF4-FFF2-40B4-BE49-F238E27FC236}">
                <a16:creationId xmlns:a16="http://schemas.microsoft.com/office/drawing/2014/main" id="{16D54C2C-C1BA-5A49-B1F6-3EFEF007B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6" b="10870"/>
          <a:stretch/>
        </p:blipFill>
        <p:spPr>
          <a:xfrm>
            <a:off x="0" y="0"/>
            <a:ext cx="12194117" cy="685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3152BEA-25F2-DA45-B0B1-41A8128573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  <a:alpha val="0"/>
                </a:schemeClr>
              </a:gs>
              <a:gs pos="90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DE3F05-BCB9-1540-83FF-13E2917E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3B45E5-B033-114F-AA58-3AD3D727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EB25-F097-A74B-A96B-01944B99B827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1056A9-E70F-1147-A7A9-1651B5033A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4B2978-8BAC-4943-B684-C5E414AF23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  <a:endParaRPr lang="de-DE" dirty="0"/>
          </a:p>
        </p:txBody>
      </p:sp>
      <p:sp>
        <p:nvSpPr>
          <p:cNvPr id="10" name="Mengentext">
            <a:extLst>
              <a:ext uri="{FF2B5EF4-FFF2-40B4-BE49-F238E27FC236}">
                <a16:creationId xmlns:a16="http://schemas.microsoft.com/office/drawing/2014/main" id="{BFACE1E2-960B-484C-93F2-E04B2F4048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838" y="4292600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037A9FC-59F7-1246-9345-AC66C9271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1464" y="2278063"/>
            <a:ext cx="9721080" cy="2012421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grpSp>
        <p:nvGrpSpPr>
          <p:cNvPr id="37" name="TU Da Logo">
            <a:extLst>
              <a:ext uri="{FF2B5EF4-FFF2-40B4-BE49-F238E27FC236}">
                <a16:creationId xmlns:a16="http://schemas.microsoft.com/office/drawing/2014/main" id="{EAA66300-6AAB-754F-8BB2-1546FA7BF970}"/>
              </a:ext>
            </a:extLst>
          </p:cNvPr>
          <p:cNvGrpSpPr/>
          <p:nvPr userDrawn="1"/>
        </p:nvGrpSpPr>
        <p:grpSpPr>
          <a:xfrm>
            <a:off x="9911087" y="412750"/>
            <a:ext cx="2272815" cy="910165"/>
            <a:chOff x="7454900" y="306388"/>
            <a:chExt cx="1704610" cy="682624"/>
          </a:xfrm>
        </p:grpSpPr>
        <p:sp>
          <p:nvSpPr>
            <p:cNvPr id="38" name="AutoShape 3">
              <a:extLst>
                <a:ext uri="{FF2B5EF4-FFF2-40B4-BE49-F238E27FC236}">
                  <a16:creationId xmlns:a16="http://schemas.microsoft.com/office/drawing/2014/main" id="{88A9D315-D5F1-434E-9D9F-7DD811A40DC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7C30205E-33B3-0945-9A01-0401BCC449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3C7F08C4-12F6-5B45-86F9-73FB3C1B0A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3A0BEBE8-6577-4141-B011-92AC0BF02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BCBB143F-9833-F04C-86D0-D3DA70F161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47EA41C8-81C0-DE43-BE0B-E818FB82CA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174B789B-A76E-5842-AFD2-45E44F4305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16749FFF-AF73-AE46-8051-4ACEF85547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01A5CD2E-02AD-C64B-A65F-D7CC904CAF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6EF9AB83-0096-9D4F-ACD1-6EA4F2B065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5A8B2D96-1101-E343-8AEA-5FCEC2F559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3871415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ngentext-Rechts"/>
          <p:cNvSpPr>
            <a:spLocks noGrp="1"/>
          </p:cNvSpPr>
          <p:nvPr>
            <p:ph type="body" sz="quarter" idx="12" hasCustomPrompt="1"/>
          </p:nvPr>
        </p:nvSpPr>
        <p:spPr>
          <a:xfrm>
            <a:off x="6304523" y="2926232"/>
            <a:ext cx="5543974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47650" indent="-247650">
              <a:lnSpc>
                <a:spcPct val="100000"/>
              </a:lnSpc>
              <a:tabLst/>
              <a:defRPr sz="1600" cap="none" spc="40" baseline="0">
                <a:latin typeface="+mn-lt"/>
              </a:defRPr>
            </a:lvl4pPr>
            <a:lvl5pPr marL="534988" indent="-277813">
              <a:lnSpc>
                <a:spcPct val="100000"/>
              </a:lnSpc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Mengentext-Links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2926232"/>
            <a:ext cx="5543974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 marL="247650" indent="-247650">
              <a:lnSpc>
                <a:spcPct val="100000"/>
              </a:lnSpc>
              <a:tabLst/>
              <a:defRPr sz="1600" cap="none" spc="40" baseline="0">
                <a:latin typeface="+mn-lt"/>
              </a:defRPr>
            </a:lvl4pPr>
            <a:lvl5pPr marL="534988" indent="-277813">
              <a:lnSpc>
                <a:spcPct val="100000"/>
              </a:lnSpc>
              <a:tabLst/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1" y="1604798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13DB074A-2E86-C84E-886A-0F46B905883C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8380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2926232"/>
            <a:ext cx="36000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1" y="1604798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C40C8D0A-2826-334F-AC7B-3C502487EC04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Mengentext"/>
          <p:cNvSpPr>
            <a:spLocks noGrp="1"/>
          </p:cNvSpPr>
          <p:nvPr>
            <p:ph type="body" sz="quarter" idx="12" hasCustomPrompt="1"/>
          </p:nvPr>
        </p:nvSpPr>
        <p:spPr>
          <a:xfrm>
            <a:off x="4292250" y="2926232"/>
            <a:ext cx="36000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Mengentext"/>
          <p:cNvSpPr>
            <a:spLocks noGrp="1"/>
          </p:cNvSpPr>
          <p:nvPr>
            <p:ph type="body" sz="quarter" idx="13" hasCustomPrompt="1"/>
          </p:nvPr>
        </p:nvSpPr>
        <p:spPr>
          <a:xfrm>
            <a:off x="8248497" y="2926232"/>
            <a:ext cx="3600000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98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ngentext-Rechts"/>
          <p:cNvSpPr>
            <a:spLocks noGrp="1"/>
          </p:cNvSpPr>
          <p:nvPr>
            <p:ph type="body" sz="quarter" idx="12" hasCustomPrompt="1"/>
          </p:nvPr>
        </p:nvSpPr>
        <p:spPr>
          <a:xfrm>
            <a:off x="6304523" y="2926232"/>
            <a:ext cx="5543974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Mengentext-Links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3" y="2926232"/>
            <a:ext cx="5543974" cy="1538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-links"/>
          <p:cNvSpPr>
            <a:spLocks noGrp="1"/>
          </p:cNvSpPr>
          <p:nvPr>
            <p:ph type="body" sz="quarter" idx="11" hasCustomPrompt="1"/>
          </p:nvPr>
        </p:nvSpPr>
        <p:spPr>
          <a:xfrm>
            <a:off x="340981" y="1604798"/>
            <a:ext cx="5538996" cy="968086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3" name="Überschrift-rechts"/>
          <p:cNvSpPr>
            <a:spLocks noGrp="1"/>
          </p:cNvSpPr>
          <p:nvPr>
            <p:ph type="body" sz="quarter" idx="13" hasCustomPrompt="1"/>
          </p:nvPr>
        </p:nvSpPr>
        <p:spPr>
          <a:xfrm>
            <a:off x="6293867" y="1604798"/>
            <a:ext cx="5538996" cy="968086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81452342-A80E-5445-A934-373EC6DCFFC2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881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2 Spalten +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ngentext-Rechts"/>
          <p:cNvSpPr>
            <a:spLocks noGrp="1"/>
          </p:cNvSpPr>
          <p:nvPr>
            <p:ph type="body" sz="quarter" idx="12" hasCustomPrompt="1"/>
          </p:nvPr>
        </p:nvSpPr>
        <p:spPr>
          <a:xfrm>
            <a:off x="5447928" y="2926232"/>
            <a:ext cx="4488235" cy="156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Mengentext-Links"/>
          <p:cNvSpPr>
            <a:spLocks noGrp="1"/>
          </p:cNvSpPr>
          <p:nvPr>
            <p:ph type="body" sz="quarter" idx="10" hasCustomPrompt="1"/>
          </p:nvPr>
        </p:nvSpPr>
        <p:spPr>
          <a:xfrm>
            <a:off x="336002" y="2926232"/>
            <a:ext cx="4607870" cy="156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1600" cap="none" spc="40" baseline="0">
                <a:latin typeface="+mn-lt"/>
              </a:defRPr>
            </a:lvl1pPr>
            <a:lvl2pPr>
              <a:lnSpc>
                <a:spcPct val="100000"/>
              </a:lnSpc>
              <a:defRPr sz="1600" cap="none" spc="40" baseline="0">
                <a:latin typeface="+mn-lt"/>
              </a:defRPr>
            </a:lvl2pPr>
            <a:lvl3pPr>
              <a:lnSpc>
                <a:spcPct val="100000"/>
              </a:lnSpc>
              <a:defRPr sz="1600" cap="none" spc="40" baseline="0">
                <a:latin typeface="+mn-lt"/>
              </a:defRPr>
            </a:lvl3pPr>
            <a:lvl4pPr>
              <a:lnSpc>
                <a:spcPct val="100000"/>
              </a:lnSpc>
              <a:defRPr sz="1600" cap="none" spc="40" baseline="0">
                <a:latin typeface="+mn-lt"/>
              </a:defRPr>
            </a:lvl4pPr>
            <a:lvl5pPr>
              <a:lnSpc>
                <a:spcPct val="100000"/>
              </a:lnSpc>
              <a:defRPr sz="1600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Überschrift-links"/>
          <p:cNvSpPr>
            <a:spLocks noGrp="1"/>
          </p:cNvSpPr>
          <p:nvPr>
            <p:ph type="body" sz="quarter" idx="11"/>
          </p:nvPr>
        </p:nvSpPr>
        <p:spPr>
          <a:xfrm>
            <a:off x="340981" y="1604798"/>
            <a:ext cx="4602891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3" name="Überschrift-rechts"/>
          <p:cNvSpPr>
            <a:spLocks noGrp="1"/>
          </p:cNvSpPr>
          <p:nvPr>
            <p:ph type="body" sz="quarter" idx="13"/>
          </p:nvPr>
        </p:nvSpPr>
        <p:spPr>
          <a:xfrm>
            <a:off x="5447928" y="1604798"/>
            <a:ext cx="4474319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2555A729-F7CB-C54F-B1CE-6B88A50C74FC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10128447" y="1604963"/>
            <a:ext cx="2065669" cy="6731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Hier </a:t>
            </a:r>
            <a:r>
              <a:rPr lang="de-DE" dirty="0" err="1"/>
              <a:t>Sublogo</a:t>
            </a:r>
            <a:r>
              <a:rPr lang="de-DE" dirty="0"/>
              <a:t> platzieren</a:t>
            </a: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727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998FB-6C64-8B44-93CB-335C8026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2EFE214-D270-6B4C-92C0-CC06527E31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018" y="2020493"/>
            <a:ext cx="2687637" cy="2687637"/>
          </a:xfrm>
          <a:prstGeom prst="ellipse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5BF83B9-2515-454D-A89F-2608B1EDE5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6713" y="3135551"/>
            <a:ext cx="5759450" cy="28733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cap="none" spc="30" baseline="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1F841205-6AE5-5D48-90B6-2AF9DE19B3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76713" y="3521631"/>
            <a:ext cx="5759450" cy="28733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cap="none" spc="30" baseline="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F62238B2-8177-9D46-ACCD-E279BB0EB5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6713" y="3907711"/>
            <a:ext cx="5759450" cy="28733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cap="none" spc="30" baseline="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9A2974F0-5D4E-6244-B854-C9036906AD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76713" y="4293791"/>
            <a:ext cx="5759450" cy="28733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cap="none" spc="30" baseline="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FE42D87B-A787-C742-975C-9BD6E3CC9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E12F9227-B5EE-894C-AE26-030FC59C4FF6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288379A2-EC9C-0E42-8EC5-77D6C95C3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D54AADC4-3D1D-554C-9B75-50BDACB2B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C5238371-880F-3F4E-A94E-5EB32911D6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76713" y="2278063"/>
            <a:ext cx="5759450" cy="68102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5400"/>
            </a:lvl1pPr>
          </a:lstStyle>
          <a:p>
            <a:pPr lvl="0"/>
            <a:r>
              <a:rPr lang="de-DE" dirty="0"/>
              <a:t>Mastertext</a:t>
            </a:r>
          </a:p>
        </p:txBody>
      </p:sp>
    </p:spTree>
    <p:extLst>
      <p:ext uri="{BB962C8B-B14F-4D97-AF65-F5344CB8AC3E}">
        <p14:creationId xmlns:p14="http://schemas.microsoft.com/office/powerpoint/2010/main" val="221746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Titel Vollbildild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6553560-BCAE-D548-9152-407AB22F0D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r="4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D3152BEA-25F2-DA45-B0B1-41A812857342}"/>
              </a:ext>
            </a:extLst>
          </p:cNvPr>
          <p:cNvSpPr/>
          <p:nvPr userDrawn="1"/>
        </p:nvSpPr>
        <p:spPr>
          <a:xfrm>
            <a:off x="-6965" y="5081"/>
            <a:ext cx="12192000" cy="6858000"/>
          </a:xfrm>
          <a:prstGeom prst="rect">
            <a:avLst/>
          </a:prstGeom>
          <a:gradFill>
            <a:gsLst>
              <a:gs pos="22000">
                <a:schemeClr val="accent3">
                  <a:lumMod val="67000"/>
                  <a:alpha val="0"/>
                </a:schemeClr>
              </a:gs>
              <a:gs pos="50000">
                <a:schemeClr val="accent3">
                  <a:lumMod val="97000"/>
                  <a:lumOff val="3000"/>
                  <a:alpha val="6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DE3F05-BCB9-1540-83FF-13E2917E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3B45E5-B033-114F-AA58-3AD3D727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EB25-F097-A74B-A96B-01944B99B827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1056A9-E70F-1147-A7A9-1651B5033A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4B2978-8BAC-4943-B684-C5E414AF23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  <a:endParaRPr lang="de-DE" dirty="0"/>
          </a:p>
        </p:txBody>
      </p:sp>
      <p:sp>
        <p:nvSpPr>
          <p:cNvPr id="10" name="Mengentext">
            <a:extLst>
              <a:ext uri="{FF2B5EF4-FFF2-40B4-BE49-F238E27FC236}">
                <a16:creationId xmlns:a16="http://schemas.microsoft.com/office/drawing/2014/main" id="{BFACE1E2-960B-484C-93F2-E04B2F4048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838" y="4292600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037A9FC-59F7-1246-9345-AC66C9271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1464" y="2278063"/>
            <a:ext cx="9721080" cy="2012421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grpSp>
        <p:nvGrpSpPr>
          <p:cNvPr id="24" name="TU Da Logo">
            <a:extLst>
              <a:ext uri="{FF2B5EF4-FFF2-40B4-BE49-F238E27FC236}">
                <a16:creationId xmlns:a16="http://schemas.microsoft.com/office/drawing/2014/main" id="{028F6B8A-4351-C14D-81EE-80408041AAA1}"/>
              </a:ext>
            </a:extLst>
          </p:cNvPr>
          <p:cNvGrpSpPr/>
          <p:nvPr userDrawn="1"/>
        </p:nvGrpSpPr>
        <p:grpSpPr>
          <a:xfrm>
            <a:off x="9911087" y="412750"/>
            <a:ext cx="2272815" cy="910165"/>
            <a:chOff x="7454900" y="306388"/>
            <a:chExt cx="1704610" cy="682624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AA3C96EC-094A-E747-BBAA-F0886BC8E1DE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4C2D0020-DB1A-9048-B235-09A7E7CD17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E77EA0DE-6387-DC42-920F-1E924DE8BC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38694ADC-4575-6A41-8B4B-DF5DC6F6C0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C81E4571-E534-FB4B-82D6-A5370FB4F9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58E4006C-1546-4C48-A332-B5F5A52340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5041117F-7AEA-5F49-AC6F-31F9E336B7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76AAC073-D207-7045-B2CE-E3A302D7AB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3CECEE48-6642-7749-BF65-F58DF7E66F8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CEA088E1-A54D-7B4D-88AA-66731A3623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573F31D7-C0EE-E34D-88C1-2532080200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249410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Titel Vollbildild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E11BAB0-E48E-C841-9D73-2787C12B48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" b="117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3152BEA-25F2-DA45-B0B1-41A8128573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2000">
                <a:schemeClr val="accent3">
                  <a:lumMod val="67000"/>
                  <a:alpha val="0"/>
                </a:schemeClr>
              </a:gs>
              <a:gs pos="50000">
                <a:schemeClr val="accent3">
                  <a:lumMod val="97000"/>
                  <a:lumOff val="3000"/>
                  <a:alpha val="6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DE3F05-BCB9-1540-83FF-13E2917E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3B45E5-B033-114F-AA58-3AD3D727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2EB25-F097-A74B-A96B-01944B99B827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1056A9-E70F-1147-A7A9-1651B5033A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4B2978-8BAC-4943-B684-C5E414AF23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Fachbereich | Institut | Person</a:t>
            </a:r>
            <a:endParaRPr lang="de-DE" dirty="0"/>
          </a:p>
        </p:txBody>
      </p:sp>
      <p:sp>
        <p:nvSpPr>
          <p:cNvPr id="10" name="Mengentext">
            <a:extLst>
              <a:ext uri="{FF2B5EF4-FFF2-40B4-BE49-F238E27FC236}">
                <a16:creationId xmlns:a16="http://schemas.microsoft.com/office/drawing/2014/main" id="{BFACE1E2-960B-484C-93F2-E04B2F4048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5838" y="4292600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037A9FC-59F7-1246-9345-AC66C9271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1464" y="2278063"/>
            <a:ext cx="9721080" cy="2012421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grpSp>
        <p:nvGrpSpPr>
          <p:cNvPr id="24" name="TU Da Logo">
            <a:extLst>
              <a:ext uri="{FF2B5EF4-FFF2-40B4-BE49-F238E27FC236}">
                <a16:creationId xmlns:a16="http://schemas.microsoft.com/office/drawing/2014/main" id="{CDD0BF59-DD3C-A540-8751-47F0864916DC}"/>
              </a:ext>
            </a:extLst>
          </p:cNvPr>
          <p:cNvGrpSpPr/>
          <p:nvPr userDrawn="1"/>
        </p:nvGrpSpPr>
        <p:grpSpPr>
          <a:xfrm>
            <a:off x="9911087" y="412750"/>
            <a:ext cx="2272815" cy="910165"/>
            <a:chOff x="7454900" y="306388"/>
            <a:chExt cx="1704610" cy="682624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2D07020F-1CA0-C84A-A40F-4A77C5D4C47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95E59EB5-6520-764D-8B47-9ADD117B8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88809F3F-51C3-1F49-8066-D1705F901D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660E5BA-C1CC-8941-A24B-9D69F25F15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6351B9CA-F707-874A-B9BE-572135B616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E877424B-7D82-F246-90B6-1FEA894D22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F9CE5708-FBF2-4944-BE58-56E57D631D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48867F45-B2F5-4849-A54C-69D80BAB50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C244DD00-9B38-7E4A-9828-D9FB7D52B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5202579-3B45-AA42-ABA7-06BCCBEBA6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4B1CC9F3-93E3-684F-A5CE-51F70608C8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</p:spTree>
    <p:extLst>
      <p:ext uri="{BB962C8B-B14F-4D97-AF65-F5344CB8AC3E}">
        <p14:creationId xmlns:p14="http://schemas.microsoft.com/office/powerpoint/2010/main" val="171557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7AE648A0-3EE0-EB44-9250-0C1D3491ECFD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  <p:sp>
        <p:nvSpPr>
          <p:cNvPr id="7" name="Mengentext"/>
          <p:cNvSpPr>
            <a:spLocks noGrp="1"/>
          </p:cNvSpPr>
          <p:nvPr>
            <p:ph type="body" sz="quarter" idx="10" hasCustomPrompt="1"/>
          </p:nvPr>
        </p:nvSpPr>
        <p:spPr>
          <a:xfrm>
            <a:off x="2255838" y="4292600"/>
            <a:ext cx="7679795" cy="5693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1600" cap="none" spc="40" baseline="0">
                <a:latin typeface="+mn-lt"/>
              </a:defRPr>
            </a:lvl1pPr>
            <a:lvl2pPr algn="ctr">
              <a:lnSpc>
                <a:spcPct val="100000"/>
              </a:lnSpc>
              <a:defRPr sz="1600" cap="none" spc="40" baseline="0">
                <a:latin typeface="+mn-lt"/>
              </a:defRPr>
            </a:lvl2pPr>
            <a:lvl3pPr algn="l">
              <a:lnSpc>
                <a:spcPct val="100000"/>
              </a:lnSpc>
              <a:defRPr sz="1867" cap="none" spc="40" baseline="0">
                <a:latin typeface="+mn-lt"/>
              </a:defRPr>
            </a:lvl3pPr>
            <a:lvl4pPr algn="l">
              <a:lnSpc>
                <a:spcPct val="100000"/>
              </a:lnSpc>
              <a:defRPr sz="1867" cap="none" spc="40" baseline="0">
                <a:latin typeface="+mn-lt"/>
              </a:defRPr>
            </a:lvl4pPr>
            <a:lvl5pPr algn="l">
              <a:lnSpc>
                <a:spcPct val="100000"/>
              </a:lnSpc>
              <a:defRPr sz="1867" cap="none" spc="40" baseline="0">
                <a:latin typeface="+mn-lt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C209CFB-A8DC-AF41-A8DC-E9EF9A02A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1464" y="2278063"/>
            <a:ext cx="9721080" cy="20145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4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561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-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Überschrift"/>
          <p:cNvSpPr>
            <a:spLocks noGrp="1"/>
          </p:cNvSpPr>
          <p:nvPr>
            <p:ph type="body" sz="quarter" idx="11" hasCustomPrompt="1"/>
          </p:nvPr>
        </p:nvSpPr>
        <p:spPr>
          <a:xfrm>
            <a:off x="340981" y="4725111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384799" y="4296400"/>
            <a:ext cx="9599633" cy="144000"/>
          </a:xfrm>
        </p:spPr>
        <p:txBody>
          <a:bodyPr anchor="b" anchorCtr="0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Datumsplatzhalter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B8676051-F2ED-BD4F-A174-41616750C208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8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188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-Trenner-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4117" cy="6858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Trennfolie mit Hintergrundbild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CE22A32B-3F26-9049-974C-F0B8BC975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99" y="4293096"/>
            <a:ext cx="9599633" cy="144000"/>
          </a:xfrm>
        </p:spPr>
        <p:txBody>
          <a:bodyPr anchor="b" anchorCtr="0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Überschrift"/>
          <p:cNvSpPr>
            <a:spLocks noGrp="1"/>
          </p:cNvSpPr>
          <p:nvPr>
            <p:ph type="body" sz="quarter" idx="11"/>
          </p:nvPr>
        </p:nvSpPr>
        <p:spPr>
          <a:xfrm>
            <a:off x="340981" y="4725111"/>
            <a:ext cx="9594652" cy="1152161"/>
          </a:xfrm>
          <a:prstGeom prst="rect">
            <a:avLst/>
          </a:prstGeom>
        </p:spPr>
        <p:txBody>
          <a:bodyPr lIns="0" tIns="0" rIns="0" bIns="0"/>
          <a:lstStyle>
            <a:lvl1pPr>
              <a:defRPr sz="42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9F9EB321-22C6-324C-AA30-60E6C10D803B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41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4117" cy="6858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Bild Vollfläche</a:t>
            </a:r>
          </a:p>
        </p:txBody>
      </p:sp>
    </p:spTree>
    <p:extLst>
      <p:ext uri="{BB962C8B-B14F-4D97-AF65-F5344CB8AC3E}">
        <p14:creationId xmlns:p14="http://schemas.microsoft.com/office/powerpoint/2010/main" val="371656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_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604962"/>
            <a:ext cx="12194117" cy="470535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Bild Vollfläche</a:t>
            </a:r>
          </a:p>
        </p:txBody>
      </p:sp>
      <p:sp>
        <p:nvSpPr>
          <p:cNvPr id="8" name="Titel"/>
          <p:cNvSpPr>
            <a:spLocks noGrp="1"/>
          </p:cNvSpPr>
          <p:nvPr>
            <p:ph type="title"/>
          </p:nvPr>
        </p:nvSpPr>
        <p:spPr>
          <a:xfrm>
            <a:off x="336000" y="696000"/>
            <a:ext cx="9096000" cy="14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85DBD53-E1DF-6B40-A001-6647133B4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4435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C9CAFEA9-A594-1A47-BA6E-D2D088442907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80163E4-B142-714C-95DC-48069CF69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6926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55B7F97-6A52-164E-9108-387425B07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7448" y="6457177"/>
            <a:ext cx="9937104" cy="212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68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umsplatzhalter 3"/>
          <p:cNvSpPr>
            <a:spLocks noGrp="1"/>
          </p:cNvSpPr>
          <p:nvPr>
            <p:ph type="dt" sz="half" idx="2"/>
          </p:nvPr>
        </p:nvSpPr>
        <p:spPr>
          <a:xfrm>
            <a:off x="335360" y="6457177"/>
            <a:ext cx="648998" cy="212183"/>
          </a:xfrm>
          <a:prstGeom prst="rect">
            <a:avLst/>
          </a:prstGeom>
        </p:spPr>
        <p:txBody>
          <a:bodyPr vert="horz" wrap="none" lIns="0" tIns="45720" rIns="36000" bIns="45720" rtlCol="0" anchor="ctr"/>
          <a:lstStyle>
            <a:lvl1pPr algn="l">
              <a:defRPr sz="800" spc="80" baseline="0">
                <a:solidFill>
                  <a:schemeClr val="bg2"/>
                </a:solidFill>
              </a:defRPr>
            </a:lvl1pPr>
          </a:lstStyle>
          <a:p>
            <a:fld id="{7EB2EB25-F097-A74B-A96B-01944B99B827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2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7851" y="6457177"/>
            <a:ext cx="491571" cy="212183"/>
          </a:xfrm>
          <a:prstGeom prst="rect">
            <a:avLst/>
          </a:prstGeom>
        </p:spPr>
        <p:txBody>
          <a:bodyPr vert="horz" wrap="none" lIns="91440" tIns="45720" rIns="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0C102AE-0422-49F2-AB6F-2D341D1EB39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27" name="Kopfzeile"/>
          <p:cNvSpPr>
            <a:spLocks noGrp="1" noChangeArrowheads="1"/>
          </p:cNvSpPr>
          <p:nvPr>
            <p:ph type="title"/>
          </p:nvPr>
        </p:nvSpPr>
        <p:spPr bwMode="auto">
          <a:xfrm>
            <a:off x="336000" y="696384"/>
            <a:ext cx="9508067" cy="14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</a:t>
            </a:r>
            <a:r>
              <a:rPr lang="de-DE" dirty="0"/>
              <a:t>durch Klicken bearbeiten</a:t>
            </a:r>
            <a:endParaRPr lang="de-DE" altLang="de-DE" dirty="0"/>
          </a:p>
        </p:txBody>
      </p:sp>
      <p:grpSp>
        <p:nvGrpSpPr>
          <p:cNvPr id="15" name="TU Da Logo"/>
          <p:cNvGrpSpPr/>
          <p:nvPr userDrawn="1"/>
        </p:nvGrpSpPr>
        <p:grpSpPr>
          <a:xfrm>
            <a:off x="9911087" y="412750"/>
            <a:ext cx="2272815" cy="910165"/>
            <a:chOff x="7454900" y="306388"/>
            <a:chExt cx="1704610" cy="68262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454900" y="309563"/>
              <a:ext cx="1689100" cy="677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7473585" y="306388"/>
              <a:ext cx="1685925" cy="682624"/>
            </a:xfrm>
            <a:custGeom>
              <a:avLst/>
              <a:gdLst>
                <a:gd name="T0" fmla="*/ 0 w 2079"/>
                <a:gd name="T1" fmla="*/ 0 h 831"/>
                <a:gd name="T2" fmla="*/ 0 w 2079"/>
                <a:gd name="T3" fmla="*/ 0 h 831"/>
                <a:gd name="T4" fmla="*/ 2079 w 2079"/>
                <a:gd name="T5" fmla="*/ 0 h 831"/>
                <a:gd name="T6" fmla="*/ 2079 w 2079"/>
                <a:gd name="T7" fmla="*/ 831 h 831"/>
                <a:gd name="T8" fmla="*/ 0 w 2079"/>
                <a:gd name="T9" fmla="*/ 831 h 831"/>
                <a:gd name="T10" fmla="*/ 0 w 2079"/>
                <a:gd name="T1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9" h="831">
                  <a:moveTo>
                    <a:pt x="0" y="0"/>
                  </a:moveTo>
                  <a:lnTo>
                    <a:pt x="0" y="0"/>
                  </a:lnTo>
                  <a:lnTo>
                    <a:pt x="2079" y="0"/>
                  </a:lnTo>
                  <a:lnTo>
                    <a:pt x="2079" y="831"/>
                  </a:lnTo>
                  <a:lnTo>
                    <a:pt x="0" y="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63 w 647"/>
                <a:gd name="T1" fmla="*/ 676 h 701"/>
                <a:gd name="T2" fmla="*/ 548 w 647"/>
                <a:gd name="T3" fmla="*/ 108 h 701"/>
                <a:gd name="T4" fmla="*/ 625 w 647"/>
                <a:gd name="T5" fmla="*/ 468 h 701"/>
                <a:gd name="T6" fmla="*/ 306 w 647"/>
                <a:gd name="T7" fmla="*/ 570 h 701"/>
                <a:gd name="T8" fmla="*/ 286 w 647"/>
                <a:gd name="T9" fmla="*/ 617 h 701"/>
                <a:gd name="T10" fmla="*/ 352 w 647"/>
                <a:gd name="T11" fmla="*/ 524 h 701"/>
                <a:gd name="T12" fmla="*/ 528 w 647"/>
                <a:gd name="T13" fmla="*/ 313 h 701"/>
                <a:gd name="T14" fmla="*/ 399 w 647"/>
                <a:gd name="T15" fmla="*/ 500 h 701"/>
                <a:gd name="T16" fmla="*/ 231 w 647"/>
                <a:gd name="T17" fmla="*/ 349 h 701"/>
                <a:gd name="T18" fmla="*/ 269 w 647"/>
                <a:gd name="T19" fmla="*/ 246 h 701"/>
                <a:gd name="T20" fmla="*/ 262 w 647"/>
                <a:gd name="T21" fmla="*/ 490 h 701"/>
                <a:gd name="T22" fmla="*/ 283 w 647"/>
                <a:gd name="T23" fmla="*/ 530 h 701"/>
                <a:gd name="T24" fmla="*/ 274 w 647"/>
                <a:gd name="T25" fmla="*/ 517 h 701"/>
                <a:gd name="T26" fmla="*/ 346 w 647"/>
                <a:gd name="T27" fmla="*/ 445 h 701"/>
                <a:gd name="T28" fmla="*/ 323 w 647"/>
                <a:gd name="T29" fmla="*/ 464 h 701"/>
                <a:gd name="T30" fmla="*/ 335 w 647"/>
                <a:gd name="T31" fmla="*/ 381 h 701"/>
                <a:gd name="T32" fmla="*/ 377 w 647"/>
                <a:gd name="T33" fmla="*/ 394 h 701"/>
                <a:gd name="T34" fmla="*/ 407 w 647"/>
                <a:gd name="T35" fmla="*/ 348 h 701"/>
                <a:gd name="T36" fmla="*/ 419 w 647"/>
                <a:gd name="T37" fmla="*/ 329 h 701"/>
                <a:gd name="T38" fmla="*/ 498 w 647"/>
                <a:gd name="T39" fmla="*/ 216 h 701"/>
                <a:gd name="T40" fmla="*/ 229 w 647"/>
                <a:gd name="T41" fmla="*/ 494 h 701"/>
                <a:gd name="T42" fmla="*/ 163 w 647"/>
                <a:gd name="T43" fmla="*/ 505 h 701"/>
                <a:gd name="T44" fmla="*/ 156 w 647"/>
                <a:gd name="T45" fmla="*/ 425 h 701"/>
                <a:gd name="T46" fmla="*/ 140 w 647"/>
                <a:gd name="T47" fmla="*/ 399 h 701"/>
                <a:gd name="T48" fmla="*/ 177 w 647"/>
                <a:gd name="T49" fmla="*/ 283 h 701"/>
                <a:gd name="T50" fmla="*/ 180 w 647"/>
                <a:gd name="T51" fmla="*/ 246 h 701"/>
                <a:gd name="T52" fmla="*/ 290 w 647"/>
                <a:gd name="T53" fmla="*/ 218 h 701"/>
                <a:gd name="T54" fmla="*/ 331 w 647"/>
                <a:gd name="T55" fmla="*/ 113 h 701"/>
                <a:gd name="T56" fmla="*/ 383 w 647"/>
                <a:gd name="T57" fmla="*/ 173 h 701"/>
                <a:gd name="T58" fmla="*/ 457 w 647"/>
                <a:gd name="T59" fmla="*/ 171 h 701"/>
                <a:gd name="T60" fmla="*/ 393 w 647"/>
                <a:gd name="T61" fmla="*/ 265 h 701"/>
                <a:gd name="T62" fmla="*/ 384 w 647"/>
                <a:gd name="T63" fmla="*/ 229 h 701"/>
                <a:gd name="T64" fmla="*/ 384 w 647"/>
                <a:gd name="T65" fmla="*/ 222 h 701"/>
                <a:gd name="T66" fmla="*/ 291 w 647"/>
                <a:gd name="T67" fmla="*/ 250 h 701"/>
                <a:gd name="T68" fmla="*/ 305 w 647"/>
                <a:gd name="T69" fmla="*/ 259 h 701"/>
                <a:gd name="T70" fmla="*/ 257 w 647"/>
                <a:gd name="T71" fmla="*/ 403 h 701"/>
                <a:gd name="T72" fmla="*/ 272 w 647"/>
                <a:gd name="T73" fmla="*/ 361 h 701"/>
                <a:gd name="T74" fmla="*/ 263 w 647"/>
                <a:gd name="T75" fmla="*/ 356 h 701"/>
                <a:gd name="T76" fmla="*/ 236 w 647"/>
                <a:gd name="T77" fmla="*/ 352 h 701"/>
                <a:gd name="T78" fmla="*/ 299 w 647"/>
                <a:gd name="T79" fmla="*/ 337 h 701"/>
                <a:gd name="T80" fmla="*/ 445 w 647"/>
                <a:gd name="T81" fmla="*/ 236 h 701"/>
                <a:gd name="T82" fmla="*/ 412 w 647"/>
                <a:gd name="T83" fmla="*/ 231 h 701"/>
                <a:gd name="T84" fmla="*/ 494 w 647"/>
                <a:gd name="T85" fmla="*/ 221 h 701"/>
                <a:gd name="T86" fmla="*/ 431 w 647"/>
                <a:gd name="T87" fmla="*/ 430 h 701"/>
                <a:gd name="T88" fmla="*/ 572 w 647"/>
                <a:gd name="T89" fmla="*/ 254 h 701"/>
                <a:gd name="T90" fmla="*/ 420 w 647"/>
                <a:gd name="T91" fmla="*/ 452 h 701"/>
                <a:gd name="T92" fmla="*/ 407 w 647"/>
                <a:gd name="T93" fmla="*/ 454 h 701"/>
                <a:gd name="T94" fmla="*/ 573 w 647"/>
                <a:gd name="T95" fmla="*/ 247 h 701"/>
                <a:gd name="T96" fmla="*/ 437 w 647"/>
                <a:gd name="T97" fmla="*/ 534 h 701"/>
                <a:gd name="T98" fmla="*/ 365 w 647"/>
                <a:gd name="T99" fmla="*/ 643 h 701"/>
                <a:gd name="T100" fmla="*/ 331 w 647"/>
                <a:gd name="T101" fmla="*/ 672 h 701"/>
                <a:gd name="T102" fmla="*/ 528 w 647"/>
                <a:gd name="T103" fmla="*/ 594 h 701"/>
                <a:gd name="T104" fmla="*/ 432 w 647"/>
                <a:gd name="T105" fmla="*/ 558 h 701"/>
                <a:gd name="T106" fmla="*/ 586 w 647"/>
                <a:gd name="T107" fmla="*/ 443 h 701"/>
                <a:gd name="T108" fmla="*/ 416 w 647"/>
                <a:gd name="T109" fmla="*/ 463 h 701"/>
                <a:gd name="T110" fmla="*/ 514 w 647"/>
                <a:gd name="T111" fmla="*/ 262 h 701"/>
                <a:gd name="T112" fmla="*/ 339 w 647"/>
                <a:gd name="T113" fmla="*/ 230 h 701"/>
                <a:gd name="T114" fmla="*/ 392 w 647"/>
                <a:gd name="T115" fmla="*/ 534 h 701"/>
                <a:gd name="T116" fmla="*/ 541 w 647"/>
                <a:gd name="T117" fmla="*/ 399 h 701"/>
                <a:gd name="T118" fmla="*/ 567 w 647"/>
                <a:gd name="T119" fmla="*/ 404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  <a:moveTo>
                    <a:pt x="264" y="503"/>
                  </a:moveTo>
                  <a:lnTo>
                    <a:pt x="264" y="503"/>
                  </a:lnTo>
                  <a:cubicBezTo>
                    <a:pt x="264" y="504"/>
                    <a:pt x="264" y="504"/>
                    <a:pt x="264" y="504"/>
                  </a:cubicBezTo>
                  <a:cubicBezTo>
                    <a:pt x="266" y="507"/>
                    <a:pt x="268" y="510"/>
                    <a:pt x="270" y="513"/>
                  </a:cubicBezTo>
                  <a:cubicBezTo>
                    <a:pt x="281" y="504"/>
                    <a:pt x="292" y="495"/>
                    <a:pt x="301" y="486"/>
                  </a:cubicBezTo>
                  <a:cubicBezTo>
                    <a:pt x="297" y="483"/>
                    <a:pt x="292" y="481"/>
                    <a:pt x="288" y="479"/>
                  </a:cubicBezTo>
                  <a:cubicBezTo>
                    <a:pt x="281" y="486"/>
                    <a:pt x="275" y="490"/>
                    <a:pt x="262" y="490"/>
                  </a:cubicBezTo>
                  <a:cubicBezTo>
                    <a:pt x="260" y="490"/>
                    <a:pt x="259" y="488"/>
                    <a:pt x="260" y="486"/>
                  </a:cubicBezTo>
                  <a:cubicBezTo>
                    <a:pt x="262" y="479"/>
                    <a:pt x="260" y="461"/>
                    <a:pt x="260" y="452"/>
                  </a:cubicBezTo>
                  <a:cubicBezTo>
                    <a:pt x="259" y="450"/>
                    <a:pt x="258" y="448"/>
                    <a:pt x="257" y="446"/>
                  </a:cubicBezTo>
                  <a:cubicBezTo>
                    <a:pt x="253" y="447"/>
                    <a:pt x="249" y="447"/>
                    <a:pt x="243" y="447"/>
                  </a:cubicBezTo>
                  <a:cubicBezTo>
                    <a:pt x="240" y="447"/>
                    <a:pt x="239" y="444"/>
                    <a:pt x="241" y="442"/>
                  </a:cubicBezTo>
                  <a:cubicBezTo>
                    <a:pt x="250" y="434"/>
                    <a:pt x="249" y="423"/>
                    <a:pt x="250" y="408"/>
                  </a:cubicBezTo>
                  <a:cubicBezTo>
                    <a:pt x="245" y="411"/>
                    <a:pt x="237" y="417"/>
                    <a:pt x="233" y="419"/>
                  </a:cubicBezTo>
                  <a:cubicBezTo>
                    <a:pt x="237" y="458"/>
                    <a:pt x="250" y="483"/>
                    <a:pt x="264" y="503"/>
                  </a:cubicBezTo>
                  <a:lnTo>
                    <a:pt x="264" y="503"/>
                  </a:lnTo>
                  <a:close/>
                  <a:moveTo>
                    <a:pt x="291" y="540"/>
                  </a:moveTo>
                  <a:lnTo>
                    <a:pt x="291" y="540"/>
                  </a:lnTo>
                  <a:cubicBezTo>
                    <a:pt x="406" y="463"/>
                    <a:pt x="451" y="323"/>
                    <a:pt x="554" y="235"/>
                  </a:cubicBezTo>
                  <a:lnTo>
                    <a:pt x="539" y="232"/>
                  </a:lnTo>
                  <a:cubicBezTo>
                    <a:pt x="536" y="231"/>
                    <a:pt x="536" y="231"/>
                    <a:pt x="536" y="228"/>
                  </a:cubicBezTo>
                  <a:lnTo>
                    <a:pt x="539" y="207"/>
                  </a:lnTo>
                  <a:cubicBezTo>
                    <a:pt x="444" y="303"/>
                    <a:pt x="391" y="462"/>
                    <a:pt x="283" y="530"/>
                  </a:cubicBezTo>
                  <a:cubicBezTo>
                    <a:pt x="286" y="533"/>
                    <a:pt x="288" y="536"/>
                    <a:pt x="291" y="540"/>
                  </a:cubicBezTo>
                  <a:lnTo>
                    <a:pt x="291" y="540"/>
                  </a:lnTo>
                  <a:close/>
                  <a:moveTo>
                    <a:pt x="558" y="188"/>
                  </a:moveTo>
                  <a:lnTo>
                    <a:pt x="558" y="188"/>
                  </a:lnTo>
                  <a:cubicBezTo>
                    <a:pt x="554" y="192"/>
                    <a:pt x="549" y="196"/>
                    <a:pt x="545" y="200"/>
                  </a:cubicBezTo>
                  <a:lnTo>
                    <a:pt x="542" y="227"/>
                  </a:lnTo>
                  <a:lnTo>
                    <a:pt x="560" y="230"/>
                  </a:lnTo>
                  <a:cubicBezTo>
                    <a:pt x="563" y="228"/>
                    <a:pt x="566" y="225"/>
                    <a:pt x="570" y="222"/>
                  </a:cubicBezTo>
                  <a:lnTo>
                    <a:pt x="567" y="216"/>
                  </a:lnTo>
                  <a:cubicBezTo>
                    <a:pt x="562" y="217"/>
                    <a:pt x="557" y="215"/>
                    <a:pt x="555" y="210"/>
                  </a:cubicBezTo>
                  <a:cubicBezTo>
                    <a:pt x="553" y="204"/>
                    <a:pt x="556" y="199"/>
                    <a:pt x="561" y="197"/>
                  </a:cubicBezTo>
                  <a:lnTo>
                    <a:pt x="558" y="188"/>
                  </a:lnTo>
                  <a:lnTo>
                    <a:pt x="558" y="188"/>
                  </a:lnTo>
                  <a:close/>
                  <a:moveTo>
                    <a:pt x="308" y="487"/>
                  </a:moveTo>
                  <a:lnTo>
                    <a:pt x="308" y="487"/>
                  </a:lnTo>
                  <a:cubicBezTo>
                    <a:pt x="297" y="498"/>
                    <a:pt x="286" y="508"/>
                    <a:pt x="274" y="517"/>
                  </a:cubicBezTo>
                  <a:lnTo>
                    <a:pt x="274" y="518"/>
                  </a:lnTo>
                  <a:cubicBezTo>
                    <a:pt x="276" y="521"/>
                    <a:pt x="278" y="523"/>
                    <a:pt x="280" y="525"/>
                  </a:cubicBezTo>
                  <a:cubicBezTo>
                    <a:pt x="336" y="490"/>
                    <a:pt x="378" y="429"/>
                    <a:pt x="419" y="364"/>
                  </a:cubicBezTo>
                  <a:cubicBezTo>
                    <a:pt x="454" y="308"/>
                    <a:pt x="492" y="245"/>
                    <a:pt x="540" y="197"/>
                  </a:cubicBezTo>
                  <a:cubicBezTo>
                    <a:pt x="540" y="197"/>
                    <a:pt x="541" y="197"/>
                    <a:pt x="541" y="196"/>
                  </a:cubicBezTo>
                  <a:cubicBezTo>
                    <a:pt x="546" y="192"/>
                    <a:pt x="551" y="187"/>
                    <a:pt x="556" y="183"/>
                  </a:cubicBezTo>
                  <a:lnTo>
                    <a:pt x="552" y="170"/>
                  </a:lnTo>
                  <a:cubicBezTo>
                    <a:pt x="533" y="185"/>
                    <a:pt x="516" y="203"/>
                    <a:pt x="500" y="222"/>
                  </a:cubicBezTo>
                  <a:cubicBezTo>
                    <a:pt x="500" y="222"/>
                    <a:pt x="500" y="223"/>
                    <a:pt x="500" y="223"/>
                  </a:cubicBezTo>
                  <a:cubicBezTo>
                    <a:pt x="469" y="260"/>
                    <a:pt x="443" y="302"/>
                    <a:pt x="418" y="341"/>
                  </a:cubicBezTo>
                  <a:cubicBezTo>
                    <a:pt x="405" y="361"/>
                    <a:pt x="392" y="382"/>
                    <a:pt x="378" y="402"/>
                  </a:cubicBezTo>
                  <a:cubicBezTo>
                    <a:pt x="378" y="402"/>
                    <a:pt x="378" y="402"/>
                    <a:pt x="378" y="402"/>
                  </a:cubicBezTo>
                  <a:cubicBezTo>
                    <a:pt x="372" y="411"/>
                    <a:pt x="366" y="419"/>
                    <a:pt x="360" y="426"/>
                  </a:cubicBezTo>
                  <a:cubicBezTo>
                    <a:pt x="360" y="427"/>
                    <a:pt x="360" y="427"/>
                    <a:pt x="360" y="427"/>
                  </a:cubicBezTo>
                  <a:cubicBezTo>
                    <a:pt x="355" y="433"/>
                    <a:pt x="351" y="439"/>
                    <a:pt x="347" y="444"/>
                  </a:cubicBezTo>
                  <a:cubicBezTo>
                    <a:pt x="346" y="444"/>
                    <a:pt x="346" y="445"/>
                    <a:pt x="346" y="445"/>
                  </a:cubicBezTo>
                  <a:cubicBezTo>
                    <a:pt x="340" y="453"/>
                    <a:pt x="333" y="461"/>
                    <a:pt x="326" y="468"/>
                  </a:cubicBezTo>
                  <a:cubicBezTo>
                    <a:pt x="326" y="469"/>
                    <a:pt x="326" y="469"/>
                    <a:pt x="325" y="469"/>
                  </a:cubicBezTo>
                  <a:cubicBezTo>
                    <a:pt x="320" y="475"/>
                    <a:pt x="314" y="481"/>
                    <a:pt x="308" y="487"/>
                  </a:cubicBezTo>
                  <a:lnTo>
                    <a:pt x="308" y="487"/>
                  </a:lnTo>
                  <a:lnTo>
                    <a:pt x="308" y="487"/>
                  </a:lnTo>
                  <a:close/>
                  <a:moveTo>
                    <a:pt x="306" y="482"/>
                  </a:moveTo>
                  <a:lnTo>
                    <a:pt x="306" y="482"/>
                  </a:lnTo>
                  <a:cubicBezTo>
                    <a:pt x="310" y="477"/>
                    <a:pt x="314" y="473"/>
                    <a:pt x="318" y="469"/>
                  </a:cubicBezTo>
                  <a:cubicBezTo>
                    <a:pt x="292" y="465"/>
                    <a:pt x="277" y="452"/>
                    <a:pt x="272" y="437"/>
                  </a:cubicBezTo>
                  <a:cubicBezTo>
                    <a:pt x="268" y="440"/>
                    <a:pt x="265" y="443"/>
                    <a:pt x="262" y="444"/>
                  </a:cubicBezTo>
                  <a:cubicBezTo>
                    <a:pt x="263" y="446"/>
                    <a:pt x="264" y="447"/>
                    <a:pt x="264" y="449"/>
                  </a:cubicBezTo>
                  <a:cubicBezTo>
                    <a:pt x="265" y="449"/>
                    <a:pt x="265" y="449"/>
                    <a:pt x="265" y="450"/>
                  </a:cubicBezTo>
                  <a:cubicBezTo>
                    <a:pt x="276" y="467"/>
                    <a:pt x="288" y="472"/>
                    <a:pt x="306" y="482"/>
                  </a:cubicBezTo>
                  <a:lnTo>
                    <a:pt x="306" y="482"/>
                  </a:lnTo>
                  <a:close/>
                  <a:moveTo>
                    <a:pt x="323" y="464"/>
                  </a:moveTo>
                  <a:lnTo>
                    <a:pt x="323" y="464"/>
                  </a:lnTo>
                  <a:cubicBezTo>
                    <a:pt x="327" y="459"/>
                    <a:pt x="331" y="454"/>
                    <a:pt x="335" y="449"/>
                  </a:cubicBezTo>
                  <a:cubicBezTo>
                    <a:pt x="287" y="463"/>
                    <a:pt x="257" y="387"/>
                    <a:pt x="339" y="356"/>
                  </a:cubicBezTo>
                  <a:cubicBezTo>
                    <a:pt x="333" y="354"/>
                    <a:pt x="327" y="352"/>
                    <a:pt x="321" y="349"/>
                  </a:cubicBezTo>
                  <a:cubicBezTo>
                    <a:pt x="268" y="373"/>
                    <a:pt x="250" y="454"/>
                    <a:pt x="323" y="464"/>
                  </a:cubicBezTo>
                  <a:lnTo>
                    <a:pt x="323" y="464"/>
                  </a:lnTo>
                  <a:close/>
                  <a:moveTo>
                    <a:pt x="343" y="440"/>
                  </a:moveTo>
                  <a:lnTo>
                    <a:pt x="343" y="440"/>
                  </a:lnTo>
                  <a:cubicBezTo>
                    <a:pt x="347" y="435"/>
                    <a:pt x="351" y="430"/>
                    <a:pt x="355" y="424"/>
                  </a:cubicBezTo>
                  <a:cubicBezTo>
                    <a:pt x="357" y="410"/>
                    <a:pt x="353" y="394"/>
                    <a:pt x="336" y="386"/>
                  </a:cubicBezTo>
                  <a:cubicBezTo>
                    <a:pt x="331" y="389"/>
                    <a:pt x="326" y="392"/>
                    <a:pt x="322" y="396"/>
                  </a:cubicBezTo>
                  <a:cubicBezTo>
                    <a:pt x="348" y="400"/>
                    <a:pt x="348" y="433"/>
                    <a:pt x="324" y="433"/>
                  </a:cubicBezTo>
                  <a:cubicBezTo>
                    <a:pt x="305" y="433"/>
                    <a:pt x="306" y="409"/>
                    <a:pt x="314" y="397"/>
                  </a:cubicBezTo>
                  <a:cubicBezTo>
                    <a:pt x="314" y="397"/>
                    <a:pt x="315" y="396"/>
                    <a:pt x="315" y="396"/>
                  </a:cubicBezTo>
                  <a:lnTo>
                    <a:pt x="315" y="396"/>
                  </a:lnTo>
                  <a:cubicBezTo>
                    <a:pt x="319" y="391"/>
                    <a:pt x="325" y="386"/>
                    <a:pt x="334" y="381"/>
                  </a:cubicBezTo>
                  <a:cubicBezTo>
                    <a:pt x="334" y="381"/>
                    <a:pt x="334" y="381"/>
                    <a:pt x="335" y="381"/>
                  </a:cubicBezTo>
                  <a:cubicBezTo>
                    <a:pt x="341" y="378"/>
                    <a:pt x="349" y="375"/>
                    <a:pt x="358" y="373"/>
                  </a:cubicBezTo>
                  <a:cubicBezTo>
                    <a:pt x="358" y="372"/>
                    <a:pt x="359" y="372"/>
                    <a:pt x="359" y="372"/>
                  </a:cubicBezTo>
                  <a:cubicBezTo>
                    <a:pt x="364" y="371"/>
                    <a:pt x="370" y="370"/>
                    <a:pt x="377" y="369"/>
                  </a:cubicBezTo>
                  <a:cubicBezTo>
                    <a:pt x="372" y="367"/>
                    <a:pt x="366" y="365"/>
                    <a:pt x="360" y="363"/>
                  </a:cubicBezTo>
                  <a:cubicBezTo>
                    <a:pt x="356" y="362"/>
                    <a:pt x="352" y="360"/>
                    <a:pt x="348" y="359"/>
                  </a:cubicBezTo>
                  <a:cubicBezTo>
                    <a:pt x="259" y="388"/>
                    <a:pt x="295" y="466"/>
                    <a:pt x="343" y="440"/>
                  </a:cubicBezTo>
                  <a:lnTo>
                    <a:pt x="343" y="440"/>
                  </a:lnTo>
                  <a:close/>
                  <a:moveTo>
                    <a:pt x="361" y="416"/>
                  </a:moveTo>
                  <a:lnTo>
                    <a:pt x="361" y="416"/>
                  </a:lnTo>
                  <a:cubicBezTo>
                    <a:pt x="365" y="411"/>
                    <a:pt x="369" y="405"/>
                    <a:pt x="373" y="400"/>
                  </a:cubicBezTo>
                  <a:cubicBezTo>
                    <a:pt x="372" y="395"/>
                    <a:pt x="366" y="385"/>
                    <a:pt x="358" y="378"/>
                  </a:cubicBezTo>
                  <a:cubicBezTo>
                    <a:pt x="353" y="380"/>
                    <a:pt x="347" y="381"/>
                    <a:pt x="342" y="384"/>
                  </a:cubicBezTo>
                  <a:cubicBezTo>
                    <a:pt x="356" y="391"/>
                    <a:pt x="361" y="404"/>
                    <a:pt x="361" y="416"/>
                  </a:cubicBezTo>
                  <a:lnTo>
                    <a:pt x="361" y="416"/>
                  </a:lnTo>
                  <a:close/>
                  <a:moveTo>
                    <a:pt x="377" y="394"/>
                  </a:moveTo>
                  <a:lnTo>
                    <a:pt x="377" y="394"/>
                  </a:lnTo>
                  <a:cubicBezTo>
                    <a:pt x="381" y="388"/>
                    <a:pt x="385" y="382"/>
                    <a:pt x="389" y="376"/>
                  </a:cubicBezTo>
                  <a:cubicBezTo>
                    <a:pt x="388" y="375"/>
                    <a:pt x="387" y="375"/>
                    <a:pt x="386" y="374"/>
                  </a:cubicBezTo>
                  <a:cubicBezTo>
                    <a:pt x="380" y="375"/>
                    <a:pt x="373" y="375"/>
                    <a:pt x="365" y="377"/>
                  </a:cubicBezTo>
                  <a:cubicBezTo>
                    <a:pt x="370" y="382"/>
                    <a:pt x="374" y="389"/>
                    <a:pt x="377" y="394"/>
                  </a:cubicBezTo>
                  <a:lnTo>
                    <a:pt x="377" y="394"/>
                  </a:lnTo>
                  <a:close/>
                  <a:moveTo>
                    <a:pt x="392" y="372"/>
                  </a:moveTo>
                  <a:lnTo>
                    <a:pt x="392" y="372"/>
                  </a:lnTo>
                  <a:cubicBezTo>
                    <a:pt x="396" y="365"/>
                    <a:pt x="400" y="359"/>
                    <a:pt x="404" y="353"/>
                  </a:cubicBezTo>
                  <a:cubicBezTo>
                    <a:pt x="389" y="349"/>
                    <a:pt x="360" y="351"/>
                    <a:pt x="343" y="351"/>
                  </a:cubicBezTo>
                  <a:cubicBezTo>
                    <a:pt x="349" y="354"/>
                    <a:pt x="355" y="356"/>
                    <a:pt x="362" y="358"/>
                  </a:cubicBezTo>
                  <a:cubicBezTo>
                    <a:pt x="371" y="361"/>
                    <a:pt x="380" y="364"/>
                    <a:pt x="387" y="369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9" y="370"/>
                    <a:pt x="391" y="371"/>
                    <a:pt x="392" y="372"/>
                  </a:cubicBezTo>
                  <a:lnTo>
                    <a:pt x="392" y="372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cubicBezTo>
                    <a:pt x="410" y="343"/>
                    <a:pt x="413" y="339"/>
                    <a:pt x="416" y="334"/>
                  </a:cubicBezTo>
                  <a:cubicBezTo>
                    <a:pt x="399" y="329"/>
                    <a:pt x="371" y="330"/>
                    <a:pt x="354" y="330"/>
                  </a:cubicBezTo>
                  <a:cubicBezTo>
                    <a:pt x="333" y="331"/>
                    <a:pt x="312" y="331"/>
                    <a:pt x="295" y="327"/>
                  </a:cubicBezTo>
                  <a:cubicBezTo>
                    <a:pt x="304" y="335"/>
                    <a:pt x="315" y="340"/>
                    <a:pt x="327" y="345"/>
                  </a:cubicBezTo>
                  <a:cubicBezTo>
                    <a:pt x="335" y="347"/>
                    <a:pt x="356" y="345"/>
                    <a:pt x="363" y="345"/>
                  </a:cubicBezTo>
                  <a:cubicBezTo>
                    <a:pt x="379" y="345"/>
                    <a:pt x="396" y="345"/>
                    <a:pt x="407" y="348"/>
                  </a:cubicBezTo>
                  <a:lnTo>
                    <a:pt x="407" y="348"/>
                  </a:lnTo>
                  <a:close/>
                  <a:moveTo>
                    <a:pt x="419" y="329"/>
                  </a:moveTo>
                  <a:lnTo>
                    <a:pt x="419" y="329"/>
                  </a:lnTo>
                  <a:cubicBezTo>
                    <a:pt x="421" y="325"/>
                    <a:pt x="424" y="322"/>
                    <a:pt x="426" y="318"/>
                  </a:cubicBezTo>
                  <a:cubicBezTo>
                    <a:pt x="404" y="309"/>
                    <a:pt x="369" y="312"/>
                    <a:pt x="346" y="312"/>
                  </a:cubicBezTo>
                  <a:cubicBezTo>
                    <a:pt x="320" y="312"/>
                    <a:pt x="293" y="311"/>
                    <a:pt x="276" y="296"/>
                  </a:cubicBezTo>
                  <a:cubicBezTo>
                    <a:pt x="279" y="305"/>
                    <a:pt x="283" y="312"/>
                    <a:pt x="287" y="318"/>
                  </a:cubicBezTo>
                  <a:cubicBezTo>
                    <a:pt x="313" y="329"/>
                    <a:pt x="361" y="323"/>
                    <a:pt x="391" y="325"/>
                  </a:cubicBezTo>
                  <a:cubicBezTo>
                    <a:pt x="401" y="325"/>
                    <a:pt x="411" y="326"/>
                    <a:pt x="419" y="329"/>
                  </a:cubicBezTo>
                  <a:lnTo>
                    <a:pt x="419" y="329"/>
                  </a:lnTo>
                  <a:close/>
                  <a:moveTo>
                    <a:pt x="429" y="313"/>
                  </a:moveTo>
                  <a:lnTo>
                    <a:pt x="429" y="313"/>
                  </a:lnTo>
                  <a:cubicBezTo>
                    <a:pt x="432" y="309"/>
                    <a:pt x="434" y="305"/>
                    <a:pt x="437" y="301"/>
                  </a:cubicBezTo>
                  <a:cubicBezTo>
                    <a:pt x="428" y="298"/>
                    <a:pt x="420" y="296"/>
                    <a:pt x="411" y="295"/>
                  </a:cubicBezTo>
                  <a:cubicBezTo>
                    <a:pt x="411" y="295"/>
                    <a:pt x="411" y="295"/>
                    <a:pt x="410" y="295"/>
                  </a:cubicBezTo>
                  <a:cubicBezTo>
                    <a:pt x="388" y="291"/>
                    <a:pt x="366" y="292"/>
                    <a:pt x="343" y="293"/>
                  </a:cubicBezTo>
                  <a:cubicBezTo>
                    <a:pt x="328" y="293"/>
                    <a:pt x="314" y="292"/>
                    <a:pt x="302" y="288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1" y="285"/>
                    <a:pt x="282" y="279"/>
                    <a:pt x="275" y="269"/>
                  </a:cubicBezTo>
                  <a:cubicBezTo>
                    <a:pt x="274" y="270"/>
                    <a:pt x="273" y="271"/>
                    <a:pt x="272" y="272"/>
                  </a:cubicBezTo>
                  <a:cubicBezTo>
                    <a:pt x="273" y="277"/>
                    <a:pt x="273" y="281"/>
                    <a:pt x="274" y="285"/>
                  </a:cubicBezTo>
                  <a:cubicBezTo>
                    <a:pt x="288" y="304"/>
                    <a:pt x="316" y="307"/>
                    <a:pt x="346" y="307"/>
                  </a:cubicBezTo>
                  <a:cubicBezTo>
                    <a:pt x="371" y="307"/>
                    <a:pt x="406" y="303"/>
                    <a:pt x="429" y="313"/>
                  </a:cubicBezTo>
                  <a:lnTo>
                    <a:pt x="429" y="313"/>
                  </a:lnTo>
                  <a:close/>
                  <a:moveTo>
                    <a:pt x="498" y="216"/>
                  </a:moveTo>
                  <a:lnTo>
                    <a:pt x="498" y="216"/>
                  </a:lnTo>
                  <a:cubicBezTo>
                    <a:pt x="500" y="213"/>
                    <a:pt x="503" y="210"/>
                    <a:pt x="506" y="207"/>
                  </a:cubicBezTo>
                  <a:cubicBezTo>
                    <a:pt x="491" y="202"/>
                    <a:pt x="477" y="199"/>
                    <a:pt x="463" y="196"/>
                  </a:cubicBezTo>
                  <a:cubicBezTo>
                    <a:pt x="463" y="196"/>
                    <a:pt x="462" y="196"/>
                    <a:pt x="462" y="196"/>
                  </a:cubicBezTo>
                  <a:cubicBezTo>
                    <a:pt x="456" y="195"/>
                    <a:pt x="449" y="195"/>
                    <a:pt x="443" y="194"/>
                  </a:cubicBezTo>
                  <a:cubicBezTo>
                    <a:pt x="445" y="198"/>
                    <a:pt x="447" y="203"/>
                    <a:pt x="447" y="209"/>
                  </a:cubicBezTo>
                  <a:cubicBezTo>
                    <a:pt x="450" y="212"/>
                    <a:pt x="452" y="216"/>
                    <a:pt x="452" y="220"/>
                  </a:cubicBezTo>
                  <a:cubicBezTo>
                    <a:pt x="456" y="218"/>
                    <a:pt x="462" y="217"/>
                    <a:pt x="468" y="219"/>
                  </a:cubicBezTo>
                  <a:cubicBezTo>
                    <a:pt x="473" y="208"/>
                    <a:pt x="488" y="206"/>
                    <a:pt x="498" y="216"/>
                  </a:cubicBezTo>
                  <a:lnTo>
                    <a:pt x="498" y="216"/>
                  </a:lnTo>
                  <a:close/>
                  <a:moveTo>
                    <a:pt x="187" y="551"/>
                  </a:moveTo>
                  <a:lnTo>
                    <a:pt x="187" y="551"/>
                  </a:lnTo>
                  <a:lnTo>
                    <a:pt x="238" y="513"/>
                  </a:lnTo>
                  <a:cubicBezTo>
                    <a:pt x="236" y="508"/>
                    <a:pt x="233" y="504"/>
                    <a:pt x="231" y="499"/>
                  </a:cubicBezTo>
                  <a:lnTo>
                    <a:pt x="188" y="526"/>
                  </a:lnTo>
                  <a:cubicBezTo>
                    <a:pt x="185" y="528"/>
                    <a:pt x="182" y="523"/>
                    <a:pt x="185" y="521"/>
                  </a:cubicBezTo>
                  <a:lnTo>
                    <a:pt x="229" y="494"/>
                  </a:lnTo>
                  <a:cubicBezTo>
                    <a:pt x="227" y="491"/>
                    <a:pt x="225" y="487"/>
                    <a:pt x="224" y="483"/>
                  </a:cubicBezTo>
                  <a:lnTo>
                    <a:pt x="165" y="511"/>
                  </a:lnTo>
                  <a:cubicBezTo>
                    <a:pt x="171" y="524"/>
                    <a:pt x="178" y="538"/>
                    <a:pt x="187" y="551"/>
                  </a:cubicBezTo>
                  <a:lnTo>
                    <a:pt x="187" y="551"/>
                  </a:lnTo>
                  <a:close/>
                  <a:moveTo>
                    <a:pt x="241" y="518"/>
                  </a:moveTo>
                  <a:lnTo>
                    <a:pt x="241" y="518"/>
                  </a:lnTo>
                  <a:lnTo>
                    <a:pt x="190" y="556"/>
                  </a:lnTo>
                  <a:cubicBezTo>
                    <a:pt x="198" y="569"/>
                    <a:pt x="208" y="581"/>
                    <a:pt x="219" y="593"/>
                  </a:cubicBezTo>
                  <a:lnTo>
                    <a:pt x="259" y="545"/>
                  </a:lnTo>
                  <a:cubicBezTo>
                    <a:pt x="256" y="542"/>
                    <a:pt x="254" y="538"/>
                    <a:pt x="251" y="534"/>
                  </a:cubicBezTo>
                  <a:lnTo>
                    <a:pt x="213" y="572"/>
                  </a:lnTo>
                  <a:cubicBezTo>
                    <a:pt x="210" y="575"/>
                    <a:pt x="207" y="571"/>
                    <a:pt x="209" y="568"/>
                  </a:cubicBezTo>
                  <a:lnTo>
                    <a:pt x="248" y="530"/>
                  </a:lnTo>
                  <a:cubicBezTo>
                    <a:pt x="246" y="526"/>
                    <a:pt x="243" y="522"/>
                    <a:pt x="241" y="518"/>
                  </a:cubicBezTo>
                  <a:lnTo>
                    <a:pt x="241" y="518"/>
                  </a:lnTo>
                  <a:close/>
                  <a:moveTo>
                    <a:pt x="163" y="505"/>
                  </a:moveTo>
                  <a:lnTo>
                    <a:pt x="163" y="505"/>
                  </a:lnTo>
                  <a:lnTo>
                    <a:pt x="222" y="478"/>
                  </a:lnTo>
                  <a:cubicBezTo>
                    <a:pt x="220" y="474"/>
                    <a:pt x="219" y="470"/>
                    <a:pt x="218" y="466"/>
                  </a:cubicBezTo>
                  <a:lnTo>
                    <a:pt x="169" y="481"/>
                  </a:lnTo>
                  <a:cubicBezTo>
                    <a:pt x="166" y="482"/>
                    <a:pt x="164" y="476"/>
                    <a:pt x="168" y="475"/>
                  </a:cubicBezTo>
                  <a:lnTo>
                    <a:pt x="216" y="461"/>
                  </a:lnTo>
                  <a:cubicBezTo>
                    <a:pt x="214" y="456"/>
                    <a:pt x="213" y="451"/>
                    <a:pt x="212" y="445"/>
                  </a:cubicBezTo>
                  <a:lnTo>
                    <a:pt x="147" y="459"/>
                  </a:lnTo>
                  <a:cubicBezTo>
                    <a:pt x="151" y="475"/>
                    <a:pt x="156" y="490"/>
                    <a:pt x="163" y="505"/>
                  </a:cubicBezTo>
                  <a:lnTo>
                    <a:pt x="163" y="505"/>
                  </a:lnTo>
                  <a:close/>
                  <a:moveTo>
                    <a:pt x="146" y="454"/>
                  </a:moveTo>
                  <a:lnTo>
                    <a:pt x="146" y="454"/>
                  </a:lnTo>
                  <a:lnTo>
                    <a:pt x="210" y="440"/>
                  </a:lnTo>
                  <a:cubicBezTo>
                    <a:pt x="209" y="435"/>
                    <a:pt x="209" y="431"/>
                    <a:pt x="208" y="426"/>
                  </a:cubicBezTo>
                  <a:lnTo>
                    <a:pt x="157" y="431"/>
                  </a:lnTo>
                  <a:cubicBezTo>
                    <a:pt x="153" y="431"/>
                    <a:pt x="153" y="426"/>
                    <a:pt x="156" y="425"/>
                  </a:cubicBezTo>
                  <a:lnTo>
                    <a:pt x="207" y="421"/>
                  </a:lnTo>
                  <a:cubicBezTo>
                    <a:pt x="206" y="416"/>
                    <a:pt x="206" y="411"/>
                    <a:pt x="206" y="405"/>
                  </a:cubicBezTo>
                  <a:lnTo>
                    <a:pt x="140" y="404"/>
                  </a:lnTo>
                  <a:cubicBezTo>
                    <a:pt x="141" y="421"/>
                    <a:pt x="143" y="437"/>
                    <a:pt x="146" y="454"/>
                  </a:cubicBezTo>
                  <a:lnTo>
                    <a:pt x="146" y="454"/>
                  </a:lnTo>
                  <a:close/>
                  <a:moveTo>
                    <a:pt x="140" y="399"/>
                  </a:moveTo>
                  <a:lnTo>
                    <a:pt x="140" y="399"/>
                  </a:lnTo>
                  <a:lnTo>
                    <a:pt x="206" y="400"/>
                  </a:lnTo>
                  <a:cubicBezTo>
                    <a:pt x="205" y="395"/>
                    <a:pt x="205" y="391"/>
                    <a:pt x="206" y="387"/>
                  </a:cubicBezTo>
                  <a:lnTo>
                    <a:pt x="155" y="381"/>
                  </a:lnTo>
                  <a:cubicBezTo>
                    <a:pt x="151" y="381"/>
                    <a:pt x="152" y="375"/>
                    <a:pt x="156" y="375"/>
                  </a:cubicBezTo>
                  <a:lnTo>
                    <a:pt x="206" y="381"/>
                  </a:lnTo>
                  <a:cubicBezTo>
                    <a:pt x="206" y="375"/>
                    <a:pt x="207" y="370"/>
                    <a:pt x="207" y="364"/>
                  </a:cubicBezTo>
                  <a:lnTo>
                    <a:pt x="144" y="351"/>
                  </a:lnTo>
                  <a:cubicBezTo>
                    <a:pt x="141" y="367"/>
                    <a:pt x="140" y="383"/>
                    <a:pt x="140" y="399"/>
                  </a:cubicBezTo>
                  <a:lnTo>
                    <a:pt x="140" y="399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208" y="359"/>
                  </a:lnTo>
                  <a:cubicBezTo>
                    <a:pt x="209" y="354"/>
                    <a:pt x="210" y="350"/>
                    <a:pt x="211" y="346"/>
                  </a:cubicBezTo>
                  <a:lnTo>
                    <a:pt x="162" y="330"/>
                  </a:lnTo>
                  <a:cubicBezTo>
                    <a:pt x="158" y="329"/>
                    <a:pt x="160" y="324"/>
                    <a:pt x="163" y="325"/>
                  </a:cubicBezTo>
                  <a:lnTo>
                    <a:pt x="212" y="340"/>
                  </a:lnTo>
                  <a:cubicBezTo>
                    <a:pt x="213" y="336"/>
                    <a:pt x="214" y="332"/>
                    <a:pt x="215" y="328"/>
                  </a:cubicBezTo>
                  <a:lnTo>
                    <a:pt x="157" y="299"/>
                  </a:lnTo>
                  <a:cubicBezTo>
                    <a:pt x="151" y="314"/>
                    <a:pt x="147" y="330"/>
                    <a:pt x="144" y="346"/>
                  </a:cubicBezTo>
                  <a:lnTo>
                    <a:pt x="144" y="346"/>
                  </a:lnTo>
                  <a:close/>
                  <a:moveTo>
                    <a:pt x="159" y="293"/>
                  </a:moveTo>
                  <a:lnTo>
                    <a:pt x="159" y="293"/>
                  </a:lnTo>
                  <a:lnTo>
                    <a:pt x="217" y="322"/>
                  </a:lnTo>
                  <a:cubicBezTo>
                    <a:pt x="219" y="318"/>
                    <a:pt x="220" y="314"/>
                    <a:pt x="222" y="310"/>
                  </a:cubicBezTo>
                  <a:lnTo>
                    <a:pt x="177" y="283"/>
                  </a:lnTo>
                  <a:cubicBezTo>
                    <a:pt x="174" y="281"/>
                    <a:pt x="177" y="276"/>
                    <a:pt x="180" y="278"/>
                  </a:cubicBezTo>
                  <a:lnTo>
                    <a:pt x="224" y="305"/>
                  </a:lnTo>
                  <a:cubicBezTo>
                    <a:pt x="226" y="300"/>
                    <a:pt x="228" y="296"/>
                    <a:pt x="230" y="292"/>
                  </a:cubicBezTo>
                  <a:lnTo>
                    <a:pt x="178" y="251"/>
                  </a:lnTo>
                  <a:cubicBezTo>
                    <a:pt x="170" y="265"/>
                    <a:pt x="164" y="279"/>
                    <a:pt x="159" y="293"/>
                  </a:cubicBezTo>
                  <a:lnTo>
                    <a:pt x="159" y="293"/>
                  </a:lnTo>
                  <a:close/>
                  <a:moveTo>
                    <a:pt x="180" y="246"/>
                  </a:moveTo>
                  <a:lnTo>
                    <a:pt x="180" y="246"/>
                  </a:lnTo>
                  <a:lnTo>
                    <a:pt x="233" y="287"/>
                  </a:lnTo>
                  <a:cubicBezTo>
                    <a:pt x="235" y="283"/>
                    <a:pt x="237" y="280"/>
                    <a:pt x="239" y="276"/>
                  </a:cubicBezTo>
                  <a:lnTo>
                    <a:pt x="200" y="239"/>
                  </a:lnTo>
                  <a:cubicBezTo>
                    <a:pt x="198" y="237"/>
                    <a:pt x="202" y="233"/>
                    <a:pt x="204" y="235"/>
                  </a:cubicBezTo>
                  <a:lnTo>
                    <a:pt x="242" y="271"/>
                  </a:lnTo>
                  <a:cubicBezTo>
                    <a:pt x="245" y="267"/>
                    <a:pt x="248" y="263"/>
                    <a:pt x="251" y="259"/>
                  </a:cubicBezTo>
                  <a:lnTo>
                    <a:pt x="207" y="208"/>
                  </a:lnTo>
                  <a:cubicBezTo>
                    <a:pt x="197" y="220"/>
                    <a:pt x="188" y="233"/>
                    <a:pt x="180" y="246"/>
                  </a:cubicBezTo>
                  <a:lnTo>
                    <a:pt x="180" y="246"/>
                  </a:lnTo>
                  <a:close/>
                  <a:moveTo>
                    <a:pt x="210" y="203"/>
                  </a:moveTo>
                  <a:lnTo>
                    <a:pt x="210" y="203"/>
                  </a:lnTo>
                  <a:lnTo>
                    <a:pt x="254" y="254"/>
                  </a:lnTo>
                  <a:cubicBezTo>
                    <a:pt x="257" y="251"/>
                    <a:pt x="260" y="247"/>
                    <a:pt x="263" y="244"/>
                  </a:cubicBezTo>
                  <a:lnTo>
                    <a:pt x="230" y="199"/>
                  </a:lnTo>
                  <a:cubicBezTo>
                    <a:pt x="228" y="196"/>
                    <a:pt x="233" y="193"/>
                    <a:pt x="235" y="196"/>
                  </a:cubicBezTo>
                  <a:lnTo>
                    <a:pt x="267" y="240"/>
                  </a:lnTo>
                  <a:cubicBezTo>
                    <a:pt x="270" y="236"/>
                    <a:pt x="273" y="233"/>
                    <a:pt x="277" y="230"/>
                  </a:cubicBezTo>
                  <a:lnTo>
                    <a:pt x="242" y="169"/>
                  </a:lnTo>
                  <a:cubicBezTo>
                    <a:pt x="231" y="180"/>
                    <a:pt x="220" y="191"/>
                    <a:pt x="210" y="203"/>
                  </a:cubicBezTo>
                  <a:lnTo>
                    <a:pt x="210" y="203"/>
                  </a:lnTo>
                  <a:close/>
                  <a:moveTo>
                    <a:pt x="246" y="166"/>
                  </a:moveTo>
                  <a:lnTo>
                    <a:pt x="246" y="166"/>
                  </a:lnTo>
                  <a:lnTo>
                    <a:pt x="281" y="226"/>
                  </a:lnTo>
                  <a:cubicBezTo>
                    <a:pt x="284" y="223"/>
                    <a:pt x="287" y="220"/>
                    <a:pt x="290" y="218"/>
                  </a:cubicBezTo>
                  <a:lnTo>
                    <a:pt x="267" y="165"/>
                  </a:lnTo>
                  <a:cubicBezTo>
                    <a:pt x="266" y="161"/>
                    <a:pt x="271" y="159"/>
                    <a:pt x="273" y="163"/>
                  </a:cubicBezTo>
                  <a:lnTo>
                    <a:pt x="295" y="214"/>
                  </a:lnTo>
                  <a:cubicBezTo>
                    <a:pt x="299" y="211"/>
                    <a:pt x="303" y="208"/>
                    <a:pt x="307" y="205"/>
                  </a:cubicBezTo>
                  <a:lnTo>
                    <a:pt x="284" y="137"/>
                  </a:lnTo>
                  <a:cubicBezTo>
                    <a:pt x="271" y="146"/>
                    <a:pt x="258" y="155"/>
                    <a:pt x="246" y="166"/>
                  </a:cubicBezTo>
                  <a:lnTo>
                    <a:pt x="246" y="166"/>
                  </a:lnTo>
                  <a:close/>
                  <a:moveTo>
                    <a:pt x="289" y="134"/>
                  </a:moveTo>
                  <a:lnTo>
                    <a:pt x="289" y="134"/>
                  </a:lnTo>
                  <a:lnTo>
                    <a:pt x="312" y="202"/>
                  </a:lnTo>
                  <a:cubicBezTo>
                    <a:pt x="316" y="200"/>
                    <a:pt x="319" y="198"/>
                    <a:pt x="323" y="196"/>
                  </a:cubicBezTo>
                  <a:lnTo>
                    <a:pt x="310" y="139"/>
                  </a:lnTo>
                  <a:cubicBezTo>
                    <a:pt x="309" y="135"/>
                    <a:pt x="314" y="134"/>
                    <a:pt x="315" y="137"/>
                  </a:cubicBezTo>
                  <a:lnTo>
                    <a:pt x="328" y="193"/>
                  </a:lnTo>
                  <a:cubicBezTo>
                    <a:pt x="332" y="191"/>
                    <a:pt x="336" y="189"/>
                    <a:pt x="340" y="187"/>
                  </a:cubicBezTo>
                  <a:lnTo>
                    <a:pt x="331" y="113"/>
                  </a:lnTo>
                  <a:cubicBezTo>
                    <a:pt x="316" y="119"/>
                    <a:pt x="302" y="126"/>
                    <a:pt x="289" y="134"/>
                  </a:cubicBezTo>
                  <a:lnTo>
                    <a:pt x="289" y="134"/>
                  </a:lnTo>
                  <a:close/>
                  <a:moveTo>
                    <a:pt x="336" y="111"/>
                  </a:moveTo>
                  <a:lnTo>
                    <a:pt x="336" y="111"/>
                  </a:lnTo>
                  <a:lnTo>
                    <a:pt x="346" y="185"/>
                  </a:lnTo>
                  <a:cubicBezTo>
                    <a:pt x="350" y="183"/>
                    <a:pt x="354" y="181"/>
                    <a:pt x="359" y="180"/>
                  </a:cubicBezTo>
                  <a:lnTo>
                    <a:pt x="357" y="118"/>
                  </a:lnTo>
                  <a:cubicBezTo>
                    <a:pt x="357" y="114"/>
                    <a:pt x="362" y="114"/>
                    <a:pt x="362" y="118"/>
                  </a:cubicBezTo>
                  <a:lnTo>
                    <a:pt x="364" y="178"/>
                  </a:lnTo>
                  <a:cubicBezTo>
                    <a:pt x="369" y="176"/>
                    <a:pt x="373" y="175"/>
                    <a:pt x="377" y="174"/>
                  </a:cubicBezTo>
                  <a:lnTo>
                    <a:pt x="383" y="97"/>
                  </a:lnTo>
                  <a:cubicBezTo>
                    <a:pt x="367" y="100"/>
                    <a:pt x="351" y="105"/>
                    <a:pt x="336" y="111"/>
                  </a:cubicBezTo>
                  <a:lnTo>
                    <a:pt x="336" y="111"/>
                  </a:lnTo>
                  <a:close/>
                  <a:moveTo>
                    <a:pt x="388" y="96"/>
                  </a:moveTo>
                  <a:lnTo>
                    <a:pt x="388" y="96"/>
                  </a:lnTo>
                  <a:lnTo>
                    <a:pt x="383" y="173"/>
                  </a:lnTo>
                  <a:cubicBezTo>
                    <a:pt x="388" y="172"/>
                    <a:pt x="393" y="171"/>
                    <a:pt x="398" y="170"/>
                  </a:cubicBezTo>
                  <a:lnTo>
                    <a:pt x="408" y="109"/>
                  </a:lnTo>
                  <a:cubicBezTo>
                    <a:pt x="408" y="106"/>
                    <a:pt x="414" y="107"/>
                    <a:pt x="413" y="110"/>
                  </a:cubicBezTo>
                  <a:lnTo>
                    <a:pt x="404" y="169"/>
                  </a:lnTo>
                  <a:cubicBezTo>
                    <a:pt x="408" y="169"/>
                    <a:pt x="412" y="169"/>
                    <a:pt x="416" y="168"/>
                  </a:cubicBezTo>
                  <a:lnTo>
                    <a:pt x="436" y="91"/>
                  </a:lnTo>
                  <a:cubicBezTo>
                    <a:pt x="420" y="92"/>
                    <a:pt x="404" y="93"/>
                    <a:pt x="388" y="96"/>
                  </a:cubicBezTo>
                  <a:lnTo>
                    <a:pt x="388" y="96"/>
                  </a:lnTo>
                  <a:close/>
                  <a:moveTo>
                    <a:pt x="442" y="91"/>
                  </a:moveTo>
                  <a:lnTo>
                    <a:pt x="442" y="91"/>
                  </a:lnTo>
                  <a:lnTo>
                    <a:pt x="422" y="168"/>
                  </a:lnTo>
                  <a:cubicBezTo>
                    <a:pt x="427" y="168"/>
                    <a:pt x="432" y="168"/>
                    <a:pt x="437" y="168"/>
                  </a:cubicBezTo>
                  <a:lnTo>
                    <a:pt x="456" y="108"/>
                  </a:lnTo>
                  <a:cubicBezTo>
                    <a:pt x="457" y="104"/>
                    <a:pt x="463" y="106"/>
                    <a:pt x="462" y="109"/>
                  </a:cubicBezTo>
                  <a:lnTo>
                    <a:pt x="443" y="169"/>
                  </a:lnTo>
                  <a:cubicBezTo>
                    <a:pt x="448" y="169"/>
                    <a:pt x="452" y="170"/>
                    <a:pt x="457" y="171"/>
                  </a:cubicBezTo>
                  <a:lnTo>
                    <a:pt x="489" y="95"/>
                  </a:lnTo>
                  <a:cubicBezTo>
                    <a:pt x="473" y="93"/>
                    <a:pt x="457" y="91"/>
                    <a:pt x="442" y="91"/>
                  </a:cubicBezTo>
                  <a:lnTo>
                    <a:pt x="442" y="91"/>
                  </a:lnTo>
                  <a:close/>
                  <a:moveTo>
                    <a:pt x="495" y="96"/>
                  </a:moveTo>
                  <a:lnTo>
                    <a:pt x="495" y="96"/>
                  </a:lnTo>
                  <a:lnTo>
                    <a:pt x="463" y="172"/>
                  </a:lnTo>
                  <a:cubicBezTo>
                    <a:pt x="467" y="172"/>
                    <a:pt x="471" y="173"/>
                    <a:pt x="475" y="174"/>
                  </a:cubicBezTo>
                  <a:lnTo>
                    <a:pt x="507" y="113"/>
                  </a:lnTo>
                  <a:cubicBezTo>
                    <a:pt x="509" y="110"/>
                    <a:pt x="514" y="112"/>
                    <a:pt x="512" y="116"/>
                  </a:cubicBezTo>
                  <a:lnTo>
                    <a:pt x="481" y="176"/>
                  </a:lnTo>
                  <a:cubicBezTo>
                    <a:pt x="486" y="177"/>
                    <a:pt x="492" y="179"/>
                    <a:pt x="497" y="181"/>
                  </a:cubicBezTo>
                  <a:lnTo>
                    <a:pt x="541" y="108"/>
                  </a:lnTo>
                  <a:cubicBezTo>
                    <a:pt x="526" y="103"/>
                    <a:pt x="510" y="99"/>
                    <a:pt x="495" y="96"/>
                  </a:cubicBezTo>
                  <a:lnTo>
                    <a:pt x="495" y="96"/>
                  </a:lnTo>
                  <a:close/>
                  <a:moveTo>
                    <a:pt x="393" y="265"/>
                  </a:moveTo>
                  <a:lnTo>
                    <a:pt x="393" y="265"/>
                  </a:lnTo>
                  <a:cubicBezTo>
                    <a:pt x="393" y="266"/>
                    <a:pt x="393" y="266"/>
                    <a:pt x="393" y="267"/>
                  </a:cubicBezTo>
                  <a:cubicBezTo>
                    <a:pt x="392" y="267"/>
                    <a:pt x="392" y="267"/>
                    <a:pt x="391" y="268"/>
                  </a:cubicBezTo>
                  <a:cubicBezTo>
                    <a:pt x="391" y="268"/>
                    <a:pt x="391" y="268"/>
                    <a:pt x="391" y="268"/>
                  </a:cubicBezTo>
                  <a:cubicBezTo>
                    <a:pt x="386" y="269"/>
                    <a:pt x="381" y="268"/>
                    <a:pt x="377" y="268"/>
                  </a:cubicBezTo>
                  <a:cubicBezTo>
                    <a:pt x="376" y="268"/>
                    <a:pt x="376" y="268"/>
                    <a:pt x="375" y="269"/>
                  </a:cubicBezTo>
                  <a:cubicBezTo>
                    <a:pt x="376" y="274"/>
                    <a:pt x="379" y="281"/>
                    <a:pt x="385" y="287"/>
                  </a:cubicBezTo>
                  <a:cubicBezTo>
                    <a:pt x="389" y="287"/>
                    <a:pt x="393" y="287"/>
                    <a:pt x="398" y="288"/>
                  </a:cubicBezTo>
                  <a:lnTo>
                    <a:pt x="410" y="236"/>
                  </a:lnTo>
                  <a:cubicBezTo>
                    <a:pt x="396" y="232"/>
                    <a:pt x="393" y="208"/>
                    <a:pt x="411" y="204"/>
                  </a:cubicBezTo>
                  <a:cubicBezTo>
                    <a:pt x="411" y="200"/>
                    <a:pt x="413" y="197"/>
                    <a:pt x="416" y="194"/>
                  </a:cubicBezTo>
                  <a:cubicBezTo>
                    <a:pt x="406" y="195"/>
                    <a:pt x="396" y="196"/>
                    <a:pt x="387" y="198"/>
                  </a:cubicBezTo>
                  <a:lnTo>
                    <a:pt x="390" y="227"/>
                  </a:lnTo>
                  <a:cubicBezTo>
                    <a:pt x="390" y="227"/>
                    <a:pt x="390" y="227"/>
                    <a:pt x="390" y="228"/>
                  </a:cubicBezTo>
                  <a:lnTo>
                    <a:pt x="390" y="231"/>
                  </a:lnTo>
                  <a:cubicBezTo>
                    <a:pt x="390" y="234"/>
                    <a:pt x="385" y="235"/>
                    <a:pt x="384" y="231"/>
                  </a:cubicBezTo>
                  <a:lnTo>
                    <a:pt x="384" y="229"/>
                  </a:lnTo>
                  <a:lnTo>
                    <a:pt x="373" y="221"/>
                  </a:lnTo>
                  <a:cubicBezTo>
                    <a:pt x="370" y="223"/>
                    <a:pt x="368" y="227"/>
                    <a:pt x="368" y="231"/>
                  </a:cubicBezTo>
                  <a:cubicBezTo>
                    <a:pt x="368" y="239"/>
                    <a:pt x="374" y="245"/>
                    <a:pt x="382" y="245"/>
                  </a:cubicBezTo>
                  <a:cubicBezTo>
                    <a:pt x="383" y="245"/>
                    <a:pt x="384" y="245"/>
                    <a:pt x="386" y="245"/>
                  </a:cubicBezTo>
                  <a:lnTo>
                    <a:pt x="386" y="244"/>
                  </a:lnTo>
                  <a:cubicBezTo>
                    <a:pt x="385" y="240"/>
                    <a:pt x="391" y="239"/>
                    <a:pt x="391" y="243"/>
                  </a:cubicBezTo>
                  <a:lnTo>
                    <a:pt x="391" y="246"/>
                  </a:lnTo>
                  <a:cubicBezTo>
                    <a:pt x="392" y="246"/>
                    <a:pt x="392" y="246"/>
                    <a:pt x="392" y="247"/>
                  </a:cubicBezTo>
                  <a:lnTo>
                    <a:pt x="393" y="265"/>
                  </a:lnTo>
                  <a:cubicBezTo>
                    <a:pt x="393" y="265"/>
                    <a:pt x="393" y="265"/>
                    <a:pt x="393" y="265"/>
                  </a:cubicBezTo>
                  <a:lnTo>
                    <a:pt x="393" y="265"/>
                  </a:lnTo>
                  <a:close/>
                  <a:moveTo>
                    <a:pt x="372" y="214"/>
                  </a:moveTo>
                  <a:lnTo>
                    <a:pt x="372" y="214"/>
                  </a:lnTo>
                  <a:lnTo>
                    <a:pt x="374" y="215"/>
                  </a:lnTo>
                  <a:cubicBezTo>
                    <a:pt x="374" y="215"/>
                    <a:pt x="374" y="215"/>
                    <a:pt x="375" y="215"/>
                  </a:cubicBezTo>
                  <a:lnTo>
                    <a:pt x="384" y="222"/>
                  </a:lnTo>
                  <a:lnTo>
                    <a:pt x="382" y="199"/>
                  </a:lnTo>
                  <a:cubicBezTo>
                    <a:pt x="374" y="201"/>
                    <a:pt x="367" y="203"/>
                    <a:pt x="360" y="206"/>
                  </a:cubicBezTo>
                  <a:cubicBezTo>
                    <a:pt x="346" y="221"/>
                    <a:pt x="347" y="238"/>
                    <a:pt x="356" y="250"/>
                  </a:cubicBezTo>
                  <a:cubicBezTo>
                    <a:pt x="357" y="250"/>
                    <a:pt x="357" y="250"/>
                    <a:pt x="357" y="250"/>
                  </a:cubicBezTo>
                  <a:cubicBezTo>
                    <a:pt x="364" y="259"/>
                    <a:pt x="376" y="264"/>
                    <a:pt x="387" y="263"/>
                  </a:cubicBezTo>
                  <a:lnTo>
                    <a:pt x="386" y="250"/>
                  </a:lnTo>
                  <a:cubicBezTo>
                    <a:pt x="385" y="251"/>
                    <a:pt x="383" y="251"/>
                    <a:pt x="382" y="251"/>
                  </a:cubicBezTo>
                  <a:cubicBezTo>
                    <a:pt x="371" y="251"/>
                    <a:pt x="362" y="242"/>
                    <a:pt x="362" y="231"/>
                  </a:cubicBezTo>
                  <a:cubicBezTo>
                    <a:pt x="362" y="226"/>
                    <a:pt x="365" y="221"/>
                    <a:pt x="368" y="217"/>
                  </a:cubicBezTo>
                  <a:cubicBezTo>
                    <a:pt x="367" y="215"/>
                    <a:pt x="370" y="212"/>
                    <a:pt x="372" y="214"/>
                  </a:cubicBezTo>
                  <a:lnTo>
                    <a:pt x="372" y="214"/>
                  </a:lnTo>
                  <a:close/>
                  <a:moveTo>
                    <a:pt x="370" y="266"/>
                  </a:moveTo>
                  <a:lnTo>
                    <a:pt x="370" y="266"/>
                  </a:lnTo>
                  <a:cubicBezTo>
                    <a:pt x="364" y="263"/>
                    <a:pt x="358" y="260"/>
                    <a:pt x="354" y="255"/>
                  </a:cubicBezTo>
                  <a:cubicBezTo>
                    <a:pt x="334" y="260"/>
                    <a:pt x="317" y="245"/>
                    <a:pt x="311" y="233"/>
                  </a:cubicBezTo>
                  <a:cubicBezTo>
                    <a:pt x="304" y="238"/>
                    <a:pt x="297" y="244"/>
                    <a:pt x="291" y="250"/>
                  </a:cubicBezTo>
                  <a:lnTo>
                    <a:pt x="303" y="253"/>
                  </a:lnTo>
                  <a:cubicBezTo>
                    <a:pt x="304" y="253"/>
                    <a:pt x="304" y="253"/>
                    <a:pt x="304" y="253"/>
                  </a:cubicBezTo>
                  <a:lnTo>
                    <a:pt x="307" y="254"/>
                  </a:lnTo>
                  <a:cubicBezTo>
                    <a:pt x="307" y="254"/>
                    <a:pt x="308" y="254"/>
                    <a:pt x="308" y="255"/>
                  </a:cubicBezTo>
                  <a:cubicBezTo>
                    <a:pt x="309" y="255"/>
                    <a:pt x="309" y="255"/>
                    <a:pt x="309" y="256"/>
                  </a:cubicBezTo>
                  <a:cubicBezTo>
                    <a:pt x="323" y="272"/>
                    <a:pt x="357" y="272"/>
                    <a:pt x="370" y="266"/>
                  </a:cubicBezTo>
                  <a:lnTo>
                    <a:pt x="370" y="266"/>
                  </a:lnTo>
                  <a:close/>
                  <a:moveTo>
                    <a:pt x="350" y="250"/>
                  </a:moveTo>
                  <a:lnTo>
                    <a:pt x="350" y="250"/>
                  </a:lnTo>
                  <a:cubicBezTo>
                    <a:pt x="342" y="239"/>
                    <a:pt x="341" y="225"/>
                    <a:pt x="350" y="210"/>
                  </a:cubicBezTo>
                  <a:cubicBezTo>
                    <a:pt x="338" y="215"/>
                    <a:pt x="326" y="222"/>
                    <a:pt x="315" y="230"/>
                  </a:cubicBezTo>
                  <a:cubicBezTo>
                    <a:pt x="320" y="240"/>
                    <a:pt x="334" y="252"/>
                    <a:pt x="350" y="250"/>
                  </a:cubicBezTo>
                  <a:lnTo>
                    <a:pt x="350" y="250"/>
                  </a:lnTo>
                  <a:close/>
                  <a:moveTo>
                    <a:pt x="305" y="260"/>
                  </a:moveTo>
                  <a:lnTo>
                    <a:pt x="305" y="260"/>
                  </a:lnTo>
                  <a:lnTo>
                    <a:pt x="305" y="259"/>
                  </a:lnTo>
                  <a:cubicBezTo>
                    <a:pt x="303" y="265"/>
                    <a:pt x="303" y="277"/>
                    <a:pt x="304" y="283"/>
                  </a:cubicBezTo>
                  <a:cubicBezTo>
                    <a:pt x="315" y="287"/>
                    <a:pt x="328" y="287"/>
                    <a:pt x="343" y="287"/>
                  </a:cubicBezTo>
                  <a:cubicBezTo>
                    <a:pt x="355" y="287"/>
                    <a:pt x="366" y="287"/>
                    <a:pt x="377" y="287"/>
                  </a:cubicBezTo>
                  <a:cubicBezTo>
                    <a:pt x="373" y="282"/>
                    <a:pt x="371" y="276"/>
                    <a:pt x="370" y="272"/>
                  </a:cubicBezTo>
                  <a:cubicBezTo>
                    <a:pt x="353" y="278"/>
                    <a:pt x="320" y="276"/>
                    <a:pt x="305" y="260"/>
                  </a:cubicBezTo>
                  <a:lnTo>
                    <a:pt x="305" y="260"/>
                  </a:lnTo>
                  <a:close/>
                  <a:moveTo>
                    <a:pt x="315" y="346"/>
                  </a:moveTo>
                  <a:lnTo>
                    <a:pt x="315" y="346"/>
                  </a:lnTo>
                  <a:cubicBezTo>
                    <a:pt x="311" y="345"/>
                    <a:pt x="308" y="343"/>
                    <a:pt x="304" y="341"/>
                  </a:cubicBezTo>
                  <a:cubicBezTo>
                    <a:pt x="300" y="344"/>
                    <a:pt x="296" y="346"/>
                    <a:pt x="293" y="349"/>
                  </a:cubicBezTo>
                  <a:cubicBezTo>
                    <a:pt x="293" y="349"/>
                    <a:pt x="292" y="350"/>
                    <a:pt x="292" y="350"/>
                  </a:cubicBezTo>
                  <a:cubicBezTo>
                    <a:pt x="285" y="356"/>
                    <a:pt x="279" y="362"/>
                    <a:pt x="274" y="367"/>
                  </a:cubicBezTo>
                  <a:cubicBezTo>
                    <a:pt x="274" y="367"/>
                    <a:pt x="274" y="368"/>
                    <a:pt x="274" y="368"/>
                  </a:cubicBezTo>
                  <a:cubicBezTo>
                    <a:pt x="272" y="370"/>
                    <a:pt x="270" y="373"/>
                    <a:pt x="268" y="375"/>
                  </a:cubicBezTo>
                  <a:cubicBezTo>
                    <a:pt x="268" y="376"/>
                    <a:pt x="268" y="376"/>
                    <a:pt x="268" y="376"/>
                  </a:cubicBezTo>
                  <a:cubicBezTo>
                    <a:pt x="261" y="386"/>
                    <a:pt x="258" y="395"/>
                    <a:pt x="257" y="403"/>
                  </a:cubicBezTo>
                  <a:cubicBezTo>
                    <a:pt x="255" y="415"/>
                    <a:pt x="256" y="431"/>
                    <a:pt x="249" y="441"/>
                  </a:cubicBezTo>
                  <a:cubicBezTo>
                    <a:pt x="260" y="440"/>
                    <a:pt x="263" y="437"/>
                    <a:pt x="270" y="431"/>
                  </a:cubicBezTo>
                  <a:cubicBezTo>
                    <a:pt x="263" y="401"/>
                    <a:pt x="285" y="362"/>
                    <a:pt x="315" y="346"/>
                  </a:cubicBezTo>
                  <a:lnTo>
                    <a:pt x="315" y="346"/>
                  </a:lnTo>
                  <a:close/>
                  <a:moveTo>
                    <a:pt x="318" y="401"/>
                  </a:moveTo>
                  <a:lnTo>
                    <a:pt x="318" y="401"/>
                  </a:lnTo>
                  <a:cubicBezTo>
                    <a:pt x="317" y="402"/>
                    <a:pt x="317" y="403"/>
                    <a:pt x="316" y="405"/>
                  </a:cubicBezTo>
                  <a:cubicBezTo>
                    <a:pt x="310" y="417"/>
                    <a:pt x="317" y="427"/>
                    <a:pt x="324" y="427"/>
                  </a:cubicBezTo>
                  <a:cubicBezTo>
                    <a:pt x="342" y="427"/>
                    <a:pt x="341" y="402"/>
                    <a:pt x="318" y="401"/>
                  </a:cubicBezTo>
                  <a:lnTo>
                    <a:pt x="318" y="401"/>
                  </a:lnTo>
                  <a:close/>
                  <a:moveTo>
                    <a:pt x="286" y="347"/>
                  </a:moveTo>
                  <a:lnTo>
                    <a:pt x="286" y="347"/>
                  </a:lnTo>
                  <a:cubicBezTo>
                    <a:pt x="277" y="340"/>
                    <a:pt x="266" y="331"/>
                    <a:pt x="261" y="320"/>
                  </a:cubicBezTo>
                  <a:cubicBezTo>
                    <a:pt x="260" y="326"/>
                    <a:pt x="260" y="332"/>
                    <a:pt x="262" y="338"/>
                  </a:cubicBezTo>
                  <a:lnTo>
                    <a:pt x="262" y="338"/>
                  </a:lnTo>
                  <a:cubicBezTo>
                    <a:pt x="264" y="347"/>
                    <a:pt x="268" y="355"/>
                    <a:pt x="272" y="361"/>
                  </a:cubicBezTo>
                  <a:cubicBezTo>
                    <a:pt x="276" y="357"/>
                    <a:pt x="281" y="352"/>
                    <a:pt x="286" y="347"/>
                  </a:cubicBezTo>
                  <a:lnTo>
                    <a:pt x="286" y="347"/>
                  </a:lnTo>
                  <a:close/>
                  <a:moveTo>
                    <a:pt x="266" y="460"/>
                  </a:moveTo>
                  <a:lnTo>
                    <a:pt x="266" y="460"/>
                  </a:lnTo>
                  <a:cubicBezTo>
                    <a:pt x="266" y="468"/>
                    <a:pt x="267" y="476"/>
                    <a:pt x="266" y="484"/>
                  </a:cubicBezTo>
                  <a:cubicBezTo>
                    <a:pt x="275" y="483"/>
                    <a:pt x="278" y="481"/>
                    <a:pt x="283" y="476"/>
                  </a:cubicBezTo>
                  <a:cubicBezTo>
                    <a:pt x="277" y="472"/>
                    <a:pt x="271" y="467"/>
                    <a:pt x="266" y="460"/>
                  </a:cubicBezTo>
                  <a:lnTo>
                    <a:pt x="266" y="460"/>
                  </a:lnTo>
                  <a:close/>
                  <a:moveTo>
                    <a:pt x="263" y="356"/>
                  </a:moveTo>
                  <a:lnTo>
                    <a:pt x="263" y="356"/>
                  </a:lnTo>
                  <a:lnTo>
                    <a:pt x="252" y="362"/>
                  </a:lnTo>
                  <a:lnTo>
                    <a:pt x="258" y="374"/>
                  </a:lnTo>
                  <a:cubicBezTo>
                    <a:pt x="260" y="373"/>
                    <a:pt x="262" y="372"/>
                    <a:pt x="264" y="372"/>
                  </a:cubicBezTo>
                  <a:cubicBezTo>
                    <a:pt x="265" y="370"/>
                    <a:pt x="267" y="368"/>
                    <a:pt x="269" y="366"/>
                  </a:cubicBezTo>
                  <a:cubicBezTo>
                    <a:pt x="267" y="363"/>
                    <a:pt x="265" y="359"/>
                    <a:pt x="263" y="356"/>
                  </a:cubicBezTo>
                  <a:lnTo>
                    <a:pt x="263" y="356"/>
                  </a:lnTo>
                  <a:close/>
                  <a:moveTo>
                    <a:pt x="232" y="406"/>
                  </a:moveTo>
                  <a:lnTo>
                    <a:pt x="232" y="406"/>
                  </a:lnTo>
                  <a:cubicBezTo>
                    <a:pt x="232" y="408"/>
                    <a:pt x="232" y="411"/>
                    <a:pt x="232" y="413"/>
                  </a:cubicBezTo>
                  <a:cubicBezTo>
                    <a:pt x="238" y="409"/>
                    <a:pt x="246" y="403"/>
                    <a:pt x="251" y="402"/>
                  </a:cubicBezTo>
                  <a:cubicBezTo>
                    <a:pt x="253" y="395"/>
                    <a:pt x="255" y="388"/>
                    <a:pt x="259" y="379"/>
                  </a:cubicBezTo>
                  <a:cubicBezTo>
                    <a:pt x="259" y="380"/>
                    <a:pt x="258" y="380"/>
                    <a:pt x="258" y="380"/>
                  </a:cubicBezTo>
                  <a:cubicBezTo>
                    <a:pt x="258" y="380"/>
                    <a:pt x="258" y="380"/>
                    <a:pt x="258" y="380"/>
                  </a:cubicBezTo>
                  <a:cubicBezTo>
                    <a:pt x="246" y="387"/>
                    <a:pt x="234" y="401"/>
                    <a:pt x="232" y="406"/>
                  </a:cubicBezTo>
                  <a:lnTo>
                    <a:pt x="232" y="406"/>
                  </a:lnTo>
                  <a:close/>
                  <a:moveTo>
                    <a:pt x="233" y="371"/>
                  </a:moveTo>
                  <a:lnTo>
                    <a:pt x="233" y="371"/>
                  </a:lnTo>
                  <a:cubicBezTo>
                    <a:pt x="232" y="379"/>
                    <a:pt x="231" y="388"/>
                    <a:pt x="232" y="397"/>
                  </a:cubicBezTo>
                  <a:cubicBezTo>
                    <a:pt x="234" y="393"/>
                    <a:pt x="238" y="389"/>
                    <a:pt x="242" y="385"/>
                  </a:cubicBezTo>
                  <a:lnTo>
                    <a:pt x="233" y="371"/>
                  </a:lnTo>
                  <a:lnTo>
                    <a:pt x="233" y="371"/>
                  </a:lnTo>
                  <a:close/>
                  <a:moveTo>
                    <a:pt x="236" y="352"/>
                  </a:moveTo>
                  <a:lnTo>
                    <a:pt x="236" y="352"/>
                  </a:lnTo>
                  <a:cubicBezTo>
                    <a:pt x="235" y="355"/>
                    <a:pt x="235" y="359"/>
                    <a:pt x="234" y="362"/>
                  </a:cubicBezTo>
                  <a:lnTo>
                    <a:pt x="246" y="381"/>
                  </a:lnTo>
                  <a:cubicBezTo>
                    <a:pt x="248" y="380"/>
                    <a:pt x="251" y="378"/>
                    <a:pt x="253" y="377"/>
                  </a:cubicBezTo>
                  <a:cubicBezTo>
                    <a:pt x="243" y="357"/>
                    <a:pt x="241" y="361"/>
                    <a:pt x="260" y="351"/>
                  </a:cubicBezTo>
                  <a:cubicBezTo>
                    <a:pt x="259" y="348"/>
                    <a:pt x="258" y="345"/>
                    <a:pt x="257" y="342"/>
                  </a:cubicBezTo>
                  <a:cubicBezTo>
                    <a:pt x="252" y="343"/>
                    <a:pt x="243" y="347"/>
                    <a:pt x="236" y="352"/>
                  </a:cubicBezTo>
                  <a:lnTo>
                    <a:pt x="236" y="352"/>
                  </a:lnTo>
                  <a:close/>
                  <a:moveTo>
                    <a:pt x="267" y="279"/>
                  </a:moveTo>
                  <a:lnTo>
                    <a:pt x="267" y="279"/>
                  </a:lnTo>
                  <a:cubicBezTo>
                    <a:pt x="254" y="299"/>
                    <a:pt x="244" y="321"/>
                    <a:pt x="238" y="344"/>
                  </a:cubicBezTo>
                  <a:cubicBezTo>
                    <a:pt x="244" y="340"/>
                    <a:pt x="251" y="338"/>
                    <a:pt x="255" y="336"/>
                  </a:cubicBezTo>
                  <a:cubicBezTo>
                    <a:pt x="254" y="328"/>
                    <a:pt x="254" y="319"/>
                    <a:pt x="258" y="309"/>
                  </a:cubicBezTo>
                  <a:cubicBezTo>
                    <a:pt x="259" y="306"/>
                    <a:pt x="263" y="306"/>
                    <a:pt x="263" y="310"/>
                  </a:cubicBezTo>
                  <a:cubicBezTo>
                    <a:pt x="265" y="324"/>
                    <a:pt x="280" y="335"/>
                    <a:pt x="291" y="344"/>
                  </a:cubicBezTo>
                  <a:cubicBezTo>
                    <a:pt x="293" y="342"/>
                    <a:pt x="296" y="339"/>
                    <a:pt x="299" y="337"/>
                  </a:cubicBezTo>
                  <a:cubicBezTo>
                    <a:pt x="283" y="325"/>
                    <a:pt x="271" y="308"/>
                    <a:pt x="267" y="279"/>
                  </a:cubicBezTo>
                  <a:lnTo>
                    <a:pt x="267" y="279"/>
                  </a:lnTo>
                  <a:close/>
                  <a:moveTo>
                    <a:pt x="287" y="255"/>
                  </a:moveTo>
                  <a:lnTo>
                    <a:pt x="287" y="255"/>
                  </a:lnTo>
                  <a:cubicBezTo>
                    <a:pt x="284" y="258"/>
                    <a:pt x="281" y="261"/>
                    <a:pt x="278" y="265"/>
                  </a:cubicBezTo>
                  <a:cubicBezTo>
                    <a:pt x="284" y="273"/>
                    <a:pt x="290" y="278"/>
                    <a:pt x="298" y="281"/>
                  </a:cubicBezTo>
                  <a:cubicBezTo>
                    <a:pt x="297" y="274"/>
                    <a:pt x="297" y="264"/>
                    <a:pt x="299" y="258"/>
                  </a:cubicBezTo>
                  <a:lnTo>
                    <a:pt x="287" y="255"/>
                  </a:lnTo>
                  <a:lnTo>
                    <a:pt x="287" y="255"/>
                  </a:lnTo>
                  <a:close/>
                  <a:moveTo>
                    <a:pt x="445" y="236"/>
                  </a:moveTo>
                  <a:lnTo>
                    <a:pt x="445" y="236"/>
                  </a:lnTo>
                  <a:cubicBezTo>
                    <a:pt x="442" y="238"/>
                    <a:pt x="439" y="239"/>
                    <a:pt x="435" y="239"/>
                  </a:cubicBezTo>
                  <a:cubicBezTo>
                    <a:pt x="434" y="247"/>
                    <a:pt x="433" y="255"/>
                    <a:pt x="434" y="263"/>
                  </a:cubicBezTo>
                  <a:lnTo>
                    <a:pt x="449" y="247"/>
                  </a:lnTo>
                  <a:cubicBezTo>
                    <a:pt x="446" y="243"/>
                    <a:pt x="445" y="240"/>
                    <a:pt x="445" y="236"/>
                  </a:cubicBezTo>
                  <a:lnTo>
                    <a:pt x="445" y="236"/>
                  </a:lnTo>
                  <a:close/>
                  <a:moveTo>
                    <a:pt x="428" y="253"/>
                  </a:moveTo>
                  <a:lnTo>
                    <a:pt x="428" y="253"/>
                  </a:lnTo>
                  <a:cubicBezTo>
                    <a:pt x="424" y="252"/>
                    <a:pt x="420" y="251"/>
                    <a:pt x="418" y="247"/>
                  </a:cubicBezTo>
                  <a:cubicBezTo>
                    <a:pt x="417" y="245"/>
                    <a:pt x="423" y="246"/>
                    <a:pt x="424" y="246"/>
                  </a:cubicBezTo>
                  <a:cubicBezTo>
                    <a:pt x="426" y="246"/>
                    <a:pt x="427" y="245"/>
                    <a:pt x="429" y="245"/>
                  </a:cubicBezTo>
                  <a:cubicBezTo>
                    <a:pt x="429" y="242"/>
                    <a:pt x="429" y="239"/>
                    <a:pt x="430" y="236"/>
                  </a:cubicBezTo>
                  <a:cubicBezTo>
                    <a:pt x="430" y="236"/>
                    <a:pt x="430" y="235"/>
                    <a:pt x="430" y="235"/>
                  </a:cubicBezTo>
                  <a:cubicBezTo>
                    <a:pt x="430" y="234"/>
                    <a:pt x="430" y="233"/>
                    <a:pt x="430" y="232"/>
                  </a:cubicBezTo>
                  <a:cubicBezTo>
                    <a:pt x="431" y="229"/>
                    <a:pt x="436" y="229"/>
                    <a:pt x="436" y="233"/>
                  </a:cubicBezTo>
                  <a:cubicBezTo>
                    <a:pt x="452" y="232"/>
                    <a:pt x="449" y="208"/>
                    <a:pt x="432" y="212"/>
                  </a:cubicBezTo>
                  <a:cubicBezTo>
                    <a:pt x="428" y="212"/>
                    <a:pt x="427" y="207"/>
                    <a:pt x="431" y="206"/>
                  </a:cubicBezTo>
                  <a:cubicBezTo>
                    <a:pt x="435" y="205"/>
                    <a:pt x="438" y="205"/>
                    <a:pt x="441" y="206"/>
                  </a:cubicBezTo>
                  <a:cubicBezTo>
                    <a:pt x="439" y="183"/>
                    <a:pt x="403" y="197"/>
                    <a:pt x="423" y="215"/>
                  </a:cubicBezTo>
                  <a:cubicBezTo>
                    <a:pt x="426" y="217"/>
                    <a:pt x="423" y="222"/>
                    <a:pt x="420" y="219"/>
                  </a:cubicBezTo>
                  <a:cubicBezTo>
                    <a:pt x="416" y="216"/>
                    <a:pt x="414" y="213"/>
                    <a:pt x="413" y="210"/>
                  </a:cubicBezTo>
                  <a:cubicBezTo>
                    <a:pt x="400" y="212"/>
                    <a:pt x="403" y="228"/>
                    <a:pt x="412" y="231"/>
                  </a:cubicBezTo>
                  <a:lnTo>
                    <a:pt x="412" y="230"/>
                  </a:lnTo>
                  <a:cubicBezTo>
                    <a:pt x="413" y="227"/>
                    <a:pt x="418" y="228"/>
                    <a:pt x="417" y="232"/>
                  </a:cubicBezTo>
                  <a:lnTo>
                    <a:pt x="416" y="234"/>
                  </a:lnTo>
                  <a:cubicBezTo>
                    <a:pt x="416" y="235"/>
                    <a:pt x="416" y="235"/>
                    <a:pt x="416" y="235"/>
                  </a:cubicBezTo>
                  <a:lnTo>
                    <a:pt x="403" y="288"/>
                  </a:lnTo>
                  <a:cubicBezTo>
                    <a:pt x="406" y="288"/>
                    <a:pt x="408" y="289"/>
                    <a:pt x="410" y="289"/>
                  </a:cubicBezTo>
                  <a:lnTo>
                    <a:pt x="430" y="268"/>
                  </a:lnTo>
                  <a:cubicBezTo>
                    <a:pt x="428" y="263"/>
                    <a:pt x="428" y="258"/>
                    <a:pt x="428" y="253"/>
                  </a:cubicBezTo>
                  <a:lnTo>
                    <a:pt x="428" y="253"/>
                  </a:lnTo>
                  <a:close/>
                  <a:moveTo>
                    <a:pt x="456" y="273"/>
                  </a:moveTo>
                  <a:lnTo>
                    <a:pt x="456" y="273"/>
                  </a:lnTo>
                  <a:cubicBezTo>
                    <a:pt x="453" y="268"/>
                    <a:pt x="452" y="262"/>
                    <a:pt x="453" y="257"/>
                  </a:cubicBezTo>
                  <a:cubicBezTo>
                    <a:pt x="453" y="254"/>
                    <a:pt x="456" y="259"/>
                    <a:pt x="456" y="259"/>
                  </a:cubicBezTo>
                  <a:cubicBezTo>
                    <a:pt x="458" y="261"/>
                    <a:pt x="460" y="262"/>
                    <a:pt x="463" y="263"/>
                  </a:cubicBezTo>
                  <a:cubicBezTo>
                    <a:pt x="467" y="256"/>
                    <a:pt x="472" y="249"/>
                    <a:pt x="477" y="243"/>
                  </a:cubicBezTo>
                  <a:cubicBezTo>
                    <a:pt x="483" y="235"/>
                    <a:pt x="488" y="228"/>
                    <a:pt x="494" y="221"/>
                  </a:cubicBezTo>
                  <a:cubicBezTo>
                    <a:pt x="484" y="209"/>
                    <a:pt x="468" y="216"/>
                    <a:pt x="473" y="234"/>
                  </a:cubicBezTo>
                  <a:cubicBezTo>
                    <a:pt x="474" y="238"/>
                    <a:pt x="468" y="239"/>
                    <a:pt x="467" y="235"/>
                  </a:cubicBezTo>
                  <a:cubicBezTo>
                    <a:pt x="466" y="231"/>
                    <a:pt x="466" y="228"/>
                    <a:pt x="466" y="225"/>
                  </a:cubicBezTo>
                  <a:cubicBezTo>
                    <a:pt x="454" y="221"/>
                    <a:pt x="445" y="232"/>
                    <a:pt x="453" y="243"/>
                  </a:cubicBezTo>
                  <a:cubicBezTo>
                    <a:pt x="456" y="240"/>
                    <a:pt x="459" y="244"/>
                    <a:pt x="457" y="247"/>
                  </a:cubicBezTo>
                  <a:lnTo>
                    <a:pt x="435" y="270"/>
                  </a:lnTo>
                  <a:cubicBezTo>
                    <a:pt x="435" y="271"/>
                    <a:pt x="435" y="271"/>
                    <a:pt x="434" y="271"/>
                  </a:cubicBezTo>
                  <a:lnTo>
                    <a:pt x="417" y="290"/>
                  </a:lnTo>
                  <a:cubicBezTo>
                    <a:pt x="424" y="292"/>
                    <a:pt x="432" y="293"/>
                    <a:pt x="440" y="296"/>
                  </a:cubicBezTo>
                  <a:cubicBezTo>
                    <a:pt x="445" y="288"/>
                    <a:pt x="451" y="280"/>
                    <a:pt x="456" y="273"/>
                  </a:cubicBezTo>
                  <a:lnTo>
                    <a:pt x="456" y="273"/>
                  </a:lnTo>
                  <a:close/>
                  <a:moveTo>
                    <a:pt x="431" y="430"/>
                  </a:moveTo>
                  <a:lnTo>
                    <a:pt x="431" y="430"/>
                  </a:lnTo>
                  <a:cubicBezTo>
                    <a:pt x="462" y="417"/>
                    <a:pt x="472" y="392"/>
                    <a:pt x="471" y="372"/>
                  </a:cubicBezTo>
                  <a:cubicBezTo>
                    <a:pt x="464" y="382"/>
                    <a:pt x="457" y="393"/>
                    <a:pt x="450" y="402"/>
                  </a:cubicBezTo>
                  <a:cubicBezTo>
                    <a:pt x="444" y="412"/>
                    <a:pt x="437" y="421"/>
                    <a:pt x="431" y="430"/>
                  </a:cubicBezTo>
                  <a:lnTo>
                    <a:pt x="431" y="430"/>
                  </a:lnTo>
                  <a:close/>
                  <a:moveTo>
                    <a:pt x="493" y="359"/>
                  </a:moveTo>
                  <a:lnTo>
                    <a:pt x="493" y="359"/>
                  </a:lnTo>
                  <a:cubicBezTo>
                    <a:pt x="506" y="345"/>
                    <a:pt x="511" y="331"/>
                    <a:pt x="511" y="317"/>
                  </a:cubicBezTo>
                  <a:cubicBezTo>
                    <a:pt x="503" y="326"/>
                    <a:pt x="496" y="335"/>
                    <a:pt x="490" y="345"/>
                  </a:cubicBezTo>
                  <a:cubicBezTo>
                    <a:pt x="491" y="349"/>
                    <a:pt x="492" y="354"/>
                    <a:pt x="493" y="359"/>
                  </a:cubicBezTo>
                  <a:lnTo>
                    <a:pt x="493" y="359"/>
                  </a:lnTo>
                  <a:close/>
                  <a:moveTo>
                    <a:pt x="534" y="308"/>
                  </a:moveTo>
                  <a:lnTo>
                    <a:pt x="534" y="308"/>
                  </a:lnTo>
                  <a:cubicBezTo>
                    <a:pt x="548" y="297"/>
                    <a:pt x="553" y="285"/>
                    <a:pt x="553" y="270"/>
                  </a:cubicBezTo>
                  <a:cubicBezTo>
                    <a:pt x="545" y="277"/>
                    <a:pt x="538" y="284"/>
                    <a:pt x="531" y="292"/>
                  </a:cubicBezTo>
                  <a:cubicBezTo>
                    <a:pt x="532" y="298"/>
                    <a:pt x="533" y="303"/>
                    <a:pt x="534" y="308"/>
                  </a:cubicBezTo>
                  <a:lnTo>
                    <a:pt x="534" y="308"/>
                  </a:lnTo>
                  <a:close/>
                  <a:moveTo>
                    <a:pt x="533" y="331"/>
                  </a:moveTo>
                  <a:lnTo>
                    <a:pt x="533" y="331"/>
                  </a:lnTo>
                  <a:cubicBezTo>
                    <a:pt x="562" y="318"/>
                    <a:pt x="575" y="287"/>
                    <a:pt x="572" y="254"/>
                  </a:cubicBezTo>
                  <a:cubicBezTo>
                    <a:pt x="567" y="258"/>
                    <a:pt x="563" y="261"/>
                    <a:pt x="558" y="265"/>
                  </a:cubicBezTo>
                  <a:cubicBezTo>
                    <a:pt x="560" y="285"/>
                    <a:pt x="553" y="301"/>
                    <a:pt x="534" y="315"/>
                  </a:cubicBezTo>
                  <a:cubicBezTo>
                    <a:pt x="534" y="321"/>
                    <a:pt x="534" y="326"/>
                    <a:pt x="533" y="331"/>
                  </a:cubicBezTo>
                  <a:lnTo>
                    <a:pt x="533" y="331"/>
                  </a:lnTo>
                  <a:close/>
                  <a:moveTo>
                    <a:pt x="420" y="452"/>
                  </a:moveTo>
                  <a:lnTo>
                    <a:pt x="420" y="452"/>
                  </a:lnTo>
                  <a:cubicBezTo>
                    <a:pt x="420" y="452"/>
                    <a:pt x="420" y="452"/>
                    <a:pt x="420" y="452"/>
                  </a:cubicBezTo>
                  <a:cubicBezTo>
                    <a:pt x="453" y="449"/>
                    <a:pt x="482" y="423"/>
                    <a:pt x="488" y="388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9" y="380"/>
                    <a:pt x="489" y="373"/>
                    <a:pt x="488" y="365"/>
                  </a:cubicBezTo>
                  <a:cubicBezTo>
                    <a:pt x="488" y="365"/>
                    <a:pt x="488" y="364"/>
                    <a:pt x="488" y="364"/>
                  </a:cubicBezTo>
                  <a:cubicBezTo>
                    <a:pt x="488" y="360"/>
                    <a:pt x="487" y="355"/>
                    <a:pt x="485" y="351"/>
                  </a:cubicBezTo>
                  <a:cubicBezTo>
                    <a:pt x="482" y="355"/>
                    <a:pt x="479" y="360"/>
                    <a:pt x="475" y="365"/>
                  </a:cubicBezTo>
                  <a:cubicBezTo>
                    <a:pt x="480" y="390"/>
                    <a:pt x="469" y="425"/>
                    <a:pt x="425" y="438"/>
                  </a:cubicBezTo>
                  <a:cubicBezTo>
                    <a:pt x="422" y="443"/>
                    <a:pt x="418" y="447"/>
                    <a:pt x="415" y="452"/>
                  </a:cubicBezTo>
                  <a:cubicBezTo>
                    <a:pt x="416" y="452"/>
                    <a:pt x="418" y="452"/>
                    <a:pt x="420" y="452"/>
                  </a:cubicBezTo>
                  <a:lnTo>
                    <a:pt x="420" y="452"/>
                  </a:lnTo>
                  <a:close/>
                  <a:moveTo>
                    <a:pt x="299" y="552"/>
                  </a:moveTo>
                  <a:lnTo>
                    <a:pt x="299" y="552"/>
                  </a:lnTo>
                  <a:cubicBezTo>
                    <a:pt x="299" y="552"/>
                    <a:pt x="299" y="552"/>
                    <a:pt x="299" y="552"/>
                  </a:cubicBezTo>
                  <a:cubicBezTo>
                    <a:pt x="299" y="553"/>
                    <a:pt x="300" y="554"/>
                    <a:pt x="301" y="555"/>
                  </a:cubicBezTo>
                  <a:cubicBezTo>
                    <a:pt x="312" y="549"/>
                    <a:pt x="322" y="541"/>
                    <a:pt x="332" y="533"/>
                  </a:cubicBezTo>
                  <a:cubicBezTo>
                    <a:pt x="332" y="533"/>
                    <a:pt x="332" y="533"/>
                    <a:pt x="332" y="533"/>
                  </a:cubicBezTo>
                  <a:cubicBezTo>
                    <a:pt x="337" y="529"/>
                    <a:pt x="342" y="525"/>
                    <a:pt x="346" y="521"/>
                  </a:cubicBezTo>
                  <a:cubicBezTo>
                    <a:pt x="346" y="521"/>
                    <a:pt x="347" y="521"/>
                    <a:pt x="347" y="521"/>
                  </a:cubicBezTo>
                  <a:cubicBezTo>
                    <a:pt x="351" y="517"/>
                    <a:pt x="356" y="512"/>
                    <a:pt x="360" y="508"/>
                  </a:cubicBezTo>
                  <a:cubicBezTo>
                    <a:pt x="360" y="508"/>
                    <a:pt x="361" y="508"/>
                    <a:pt x="361" y="507"/>
                  </a:cubicBezTo>
                  <a:cubicBezTo>
                    <a:pt x="367" y="502"/>
                    <a:pt x="372" y="495"/>
                    <a:pt x="378" y="489"/>
                  </a:cubicBezTo>
                  <a:cubicBezTo>
                    <a:pt x="378" y="489"/>
                    <a:pt x="378" y="488"/>
                    <a:pt x="379" y="488"/>
                  </a:cubicBezTo>
                  <a:cubicBezTo>
                    <a:pt x="384" y="483"/>
                    <a:pt x="389" y="477"/>
                    <a:pt x="393" y="471"/>
                  </a:cubicBezTo>
                  <a:cubicBezTo>
                    <a:pt x="394" y="470"/>
                    <a:pt x="394" y="470"/>
                    <a:pt x="394" y="470"/>
                  </a:cubicBezTo>
                  <a:cubicBezTo>
                    <a:pt x="398" y="465"/>
                    <a:pt x="403" y="459"/>
                    <a:pt x="407" y="454"/>
                  </a:cubicBezTo>
                  <a:cubicBezTo>
                    <a:pt x="407" y="453"/>
                    <a:pt x="407" y="453"/>
                    <a:pt x="407" y="453"/>
                  </a:cubicBezTo>
                  <a:cubicBezTo>
                    <a:pt x="412" y="447"/>
                    <a:pt x="417" y="440"/>
                    <a:pt x="421" y="434"/>
                  </a:cubicBezTo>
                  <a:cubicBezTo>
                    <a:pt x="421" y="434"/>
                    <a:pt x="421" y="434"/>
                    <a:pt x="422" y="433"/>
                  </a:cubicBezTo>
                  <a:cubicBezTo>
                    <a:pt x="438" y="410"/>
                    <a:pt x="454" y="386"/>
                    <a:pt x="470" y="363"/>
                  </a:cubicBezTo>
                  <a:cubicBezTo>
                    <a:pt x="470" y="363"/>
                    <a:pt x="470" y="363"/>
                    <a:pt x="470" y="363"/>
                  </a:cubicBezTo>
                  <a:cubicBezTo>
                    <a:pt x="475" y="356"/>
                    <a:pt x="479" y="350"/>
                    <a:pt x="484" y="343"/>
                  </a:cubicBezTo>
                  <a:cubicBezTo>
                    <a:pt x="484" y="343"/>
                    <a:pt x="484" y="343"/>
                    <a:pt x="484" y="343"/>
                  </a:cubicBezTo>
                  <a:cubicBezTo>
                    <a:pt x="492" y="332"/>
                    <a:pt x="500" y="321"/>
                    <a:pt x="508" y="311"/>
                  </a:cubicBezTo>
                  <a:cubicBezTo>
                    <a:pt x="509" y="310"/>
                    <a:pt x="510" y="309"/>
                    <a:pt x="510" y="308"/>
                  </a:cubicBezTo>
                  <a:cubicBezTo>
                    <a:pt x="511" y="308"/>
                    <a:pt x="511" y="307"/>
                    <a:pt x="511" y="307"/>
                  </a:cubicBezTo>
                  <a:cubicBezTo>
                    <a:pt x="516" y="301"/>
                    <a:pt x="521" y="296"/>
                    <a:pt x="526" y="290"/>
                  </a:cubicBezTo>
                  <a:cubicBezTo>
                    <a:pt x="526" y="290"/>
                    <a:pt x="526" y="290"/>
                    <a:pt x="526" y="289"/>
                  </a:cubicBezTo>
                  <a:cubicBezTo>
                    <a:pt x="535" y="280"/>
                    <a:pt x="544" y="270"/>
                    <a:pt x="553" y="262"/>
                  </a:cubicBezTo>
                  <a:cubicBezTo>
                    <a:pt x="553" y="262"/>
                    <a:pt x="554" y="262"/>
                    <a:pt x="554" y="262"/>
                  </a:cubicBezTo>
                  <a:cubicBezTo>
                    <a:pt x="560" y="256"/>
                    <a:pt x="566" y="252"/>
                    <a:pt x="572" y="247"/>
                  </a:cubicBezTo>
                  <a:cubicBezTo>
                    <a:pt x="572" y="247"/>
                    <a:pt x="573" y="247"/>
                    <a:pt x="573" y="247"/>
                  </a:cubicBezTo>
                  <a:lnTo>
                    <a:pt x="574" y="246"/>
                  </a:lnTo>
                  <a:cubicBezTo>
                    <a:pt x="574" y="246"/>
                    <a:pt x="574" y="246"/>
                    <a:pt x="574" y="246"/>
                  </a:cubicBezTo>
                  <a:cubicBezTo>
                    <a:pt x="575" y="245"/>
                    <a:pt x="576" y="244"/>
                    <a:pt x="577" y="244"/>
                  </a:cubicBezTo>
                  <a:lnTo>
                    <a:pt x="571" y="228"/>
                  </a:lnTo>
                  <a:cubicBezTo>
                    <a:pt x="568" y="230"/>
                    <a:pt x="565" y="233"/>
                    <a:pt x="562" y="235"/>
                  </a:cubicBezTo>
                  <a:cubicBezTo>
                    <a:pt x="562" y="235"/>
                    <a:pt x="562" y="236"/>
                    <a:pt x="562" y="236"/>
                  </a:cubicBezTo>
                  <a:cubicBezTo>
                    <a:pt x="456" y="323"/>
                    <a:pt x="411" y="466"/>
                    <a:pt x="294" y="544"/>
                  </a:cubicBezTo>
                  <a:cubicBezTo>
                    <a:pt x="296" y="547"/>
                    <a:pt x="297" y="549"/>
                    <a:pt x="299" y="552"/>
                  </a:cubicBezTo>
                  <a:lnTo>
                    <a:pt x="299" y="552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cubicBezTo>
                    <a:pt x="400" y="562"/>
                    <a:pt x="400" y="562"/>
                    <a:pt x="400" y="562"/>
                  </a:cubicBezTo>
                  <a:cubicBezTo>
                    <a:pt x="402" y="563"/>
                    <a:pt x="405" y="563"/>
                    <a:pt x="407" y="563"/>
                  </a:cubicBezTo>
                  <a:cubicBezTo>
                    <a:pt x="414" y="563"/>
                    <a:pt x="421" y="561"/>
                    <a:pt x="426" y="556"/>
                  </a:cubicBezTo>
                  <a:cubicBezTo>
                    <a:pt x="426" y="556"/>
                    <a:pt x="426" y="556"/>
                    <a:pt x="426" y="556"/>
                  </a:cubicBezTo>
                  <a:cubicBezTo>
                    <a:pt x="433" y="551"/>
                    <a:pt x="437" y="543"/>
                    <a:pt x="437" y="534"/>
                  </a:cubicBezTo>
                  <a:cubicBezTo>
                    <a:pt x="437" y="529"/>
                    <a:pt x="436" y="525"/>
                    <a:pt x="434" y="522"/>
                  </a:cubicBezTo>
                  <a:cubicBezTo>
                    <a:pt x="434" y="521"/>
                    <a:pt x="434" y="521"/>
                    <a:pt x="434" y="521"/>
                  </a:cubicBezTo>
                  <a:cubicBezTo>
                    <a:pt x="429" y="511"/>
                    <a:pt x="419" y="505"/>
                    <a:pt x="407" y="505"/>
                  </a:cubicBezTo>
                  <a:cubicBezTo>
                    <a:pt x="406" y="505"/>
                    <a:pt x="404" y="505"/>
                    <a:pt x="403" y="505"/>
                  </a:cubicBezTo>
                  <a:lnTo>
                    <a:pt x="402" y="505"/>
                  </a:lnTo>
                  <a:cubicBezTo>
                    <a:pt x="397" y="506"/>
                    <a:pt x="392" y="508"/>
                    <a:pt x="388" y="512"/>
                  </a:cubicBezTo>
                  <a:lnTo>
                    <a:pt x="388" y="512"/>
                  </a:lnTo>
                  <a:cubicBezTo>
                    <a:pt x="382" y="517"/>
                    <a:pt x="378" y="525"/>
                    <a:pt x="378" y="534"/>
                  </a:cubicBezTo>
                  <a:cubicBezTo>
                    <a:pt x="378" y="547"/>
                    <a:pt x="387" y="559"/>
                    <a:pt x="400" y="562"/>
                  </a:cubicBezTo>
                  <a:lnTo>
                    <a:pt x="400" y="562"/>
                  </a:lnTo>
                  <a:close/>
                  <a:moveTo>
                    <a:pt x="324" y="668"/>
                  </a:moveTo>
                  <a:lnTo>
                    <a:pt x="324" y="668"/>
                  </a:lnTo>
                  <a:cubicBezTo>
                    <a:pt x="332" y="665"/>
                    <a:pt x="340" y="662"/>
                    <a:pt x="347" y="657"/>
                  </a:cubicBezTo>
                  <a:cubicBezTo>
                    <a:pt x="347" y="657"/>
                    <a:pt x="347" y="657"/>
                    <a:pt x="348" y="657"/>
                  </a:cubicBezTo>
                  <a:cubicBezTo>
                    <a:pt x="354" y="653"/>
                    <a:pt x="360" y="648"/>
                    <a:pt x="365" y="643"/>
                  </a:cubicBezTo>
                  <a:cubicBezTo>
                    <a:pt x="365" y="643"/>
                    <a:pt x="365" y="643"/>
                    <a:pt x="365" y="643"/>
                  </a:cubicBezTo>
                  <a:cubicBezTo>
                    <a:pt x="390" y="618"/>
                    <a:pt x="397" y="585"/>
                    <a:pt x="396" y="567"/>
                  </a:cubicBezTo>
                  <a:cubicBezTo>
                    <a:pt x="391" y="565"/>
                    <a:pt x="385" y="562"/>
                    <a:pt x="381" y="557"/>
                  </a:cubicBezTo>
                  <a:cubicBezTo>
                    <a:pt x="384" y="590"/>
                    <a:pt x="374" y="629"/>
                    <a:pt x="327" y="653"/>
                  </a:cubicBezTo>
                  <a:cubicBezTo>
                    <a:pt x="326" y="653"/>
                    <a:pt x="326" y="653"/>
                    <a:pt x="325" y="653"/>
                  </a:cubicBezTo>
                  <a:cubicBezTo>
                    <a:pt x="325" y="653"/>
                    <a:pt x="324" y="653"/>
                    <a:pt x="324" y="653"/>
                  </a:cubicBezTo>
                  <a:cubicBezTo>
                    <a:pt x="316" y="650"/>
                    <a:pt x="307" y="646"/>
                    <a:pt x="300" y="641"/>
                  </a:cubicBezTo>
                  <a:cubicBezTo>
                    <a:pt x="299" y="640"/>
                    <a:pt x="299" y="640"/>
                    <a:pt x="298" y="640"/>
                  </a:cubicBezTo>
                  <a:cubicBezTo>
                    <a:pt x="292" y="635"/>
                    <a:pt x="286" y="629"/>
                    <a:pt x="282" y="622"/>
                  </a:cubicBezTo>
                  <a:cubicBezTo>
                    <a:pt x="282" y="621"/>
                    <a:pt x="282" y="621"/>
                    <a:pt x="281" y="621"/>
                  </a:cubicBezTo>
                  <a:cubicBezTo>
                    <a:pt x="272" y="605"/>
                    <a:pt x="274" y="585"/>
                    <a:pt x="300" y="569"/>
                  </a:cubicBezTo>
                  <a:cubicBezTo>
                    <a:pt x="299" y="565"/>
                    <a:pt x="297" y="561"/>
                    <a:pt x="295" y="557"/>
                  </a:cubicBezTo>
                  <a:cubicBezTo>
                    <a:pt x="241" y="594"/>
                    <a:pt x="263" y="640"/>
                    <a:pt x="324" y="668"/>
                  </a:cubicBezTo>
                  <a:lnTo>
                    <a:pt x="324" y="668"/>
                  </a:lnTo>
                  <a:close/>
                  <a:moveTo>
                    <a:pt x="349" y="662"/>
                  </a:moveTo>
                  <a:lnTo>
                    <a:pt x="349" y="662"/>
                  </a:lnTo>
                  <a:cubicBezTo>
                    <a:pt x="344" y="666"/>
                    <a:pt x="338" y="669"/>
                    <a:pt x="331" y="672"/>
                  </a:cubicBezTo>
                  <a:cubicBezTo>
                    <a:pt x="363" y="685"/>
                    <a:pt x="405" y="694"/>
                    <a:pt x="449" y="693"/>
                  </a:cubicBezTo>
                  <a:cubicBezTo>
                    <a:pt x="423" y="683"/>
                    <a:pt x="374" y="667"/>
                    <a:pt x="349" y="662"/>
                  </a:cubicBezTo>
                  <a:lnTo>
                    <a:pt x="349" y="662"/>
                  </a:lnTo>
                  <a:close/>
                  <a:moveTo>
                    <a:pt x="368" y="648"/>
                  </a:moveTo>
                  <a:lnTo>
                    <a:pt x="368" y="648"/>
                  </a:lnTo>
                  <a:cubicBezTo>
                    <a:pt x="364" y="652"/>
                    <a:pt x="360" y="655"/>
                    <a:pt x="356" y="658"/>
                  </a:cubicBezTo>
                  <a:cubicBezTo>
                    <a:pt x="387" y="665"/>
                    <a:pt x="443" y="683"/>
                    <a:pt x="463" y="692"/>
                  </a:cubicBezTo>
                  <a:cubicBezTo>
                    <a:pt x="475" y="692"/>
                    <a:pt x="487" y="690"/>
                    <a:pt x="499" y="688"/>
                  </a:cubicBezTo>
                  <a:cubicBezTo>
                    <a:pt x="465" y="677"/>
                    <a:pt x="398" y="656"/>
                    <a:pt x="368" y="648"/>
                  </a:cubicBezTo>
                  <a:lnTo>
                    <a:pt x="368" y="64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cubicBezTo>
                    <a:pt x="402" y="587"/>
                    <a:pt x="395" y="619"/>
                    <a:pt x="372" y="644"/>
                  </a:cubicBezTo>
                  <a:cubicBezTo>
                    <a:pt x="407" y="652"/>
                    <a:pt x="482" y="676"/>
                    <a:pt x="510" y="686"/>
                  </a:cubicBezTo>
                  <a:cubicBezTo>
                    <a:pt x="514" y="685"/>
                    <a:pt x="518" y="684"/>
                    <a:pt x="521" y="683"/>
                  </a:cubicBezTo>
                  <a:cubicBezTo>
                    <a:pt x="517" y="661"/>
                    <a:pt x="517" y="629"/>
                    <a:pt x="528" y="594"/>
                  </a:cubicBezTo>
                  <a:cubicBezTo>
                    <a:pt x="497" y="592"/>
                    <a:pt x="461" y="582"/>
                    <a:pt x="428" y="562"/>
                  </a:cubicBezTo>
                  <a:cubicBezTo>
                    <a:pt x="422" y="566"/>
                    <a:pt x="415" y="569"/>
                    <a:pt x="407" y="569"/>
                  </a:cubicBezTo>
                  <a:cubicBezTo>
                    <a:pt x="405" y="569"/>
                    <a:pt x="404" y="569"/>
                    <a:pt x="402" y="568"/>
                  </a:cubicBezTo>
                  <a:lnTo>
                    <a:pt x="402" y="568"/>
                  </a:lnTo>
                  <a:close/>
                  <a:moveTo>
                    <a:pt x="402" y="492"/>
                  </a:moveTo>
                  <a:lnTo>
                    <a:pt x="402" y="492"/>
                  </a:lnTo>
                  <a:cubicBezTo>
                    <a:pt x="402" y="495"/>
                    <a:pt x="403" y="497"/>
                    <a:pt x="404" y="499"/>
                  </a:cubicBezTo>
                  <a:cubicBezTo>
                    <a:pt x="405" y="499"/>
                    <a:pt x="406" y="499"/>
                    <a:pt x="407" y="499"/>
                  </a:cubicBezTo>
                  <a:cubicBezTo>
                    <a:pt x="413" y="499"/>
                    <a:pt x="418" y="500"/>
                    <a:pt x="423" y="503"/>
                  </a:cubicBezTo>
                  <a:cubicBezTo>
                    <a:pt x="426" y="487"/>
                    <a:pt x="411" y="481"/>
                    <a:pt x="402" y="492"/>
                  </a:cubicBezTo>
                  <a:lnTo>
                    <a:pt x="402" y="492"/>
                  </a:lnTo>
                  <a:close/>
                  <a:moveTo>
                    <a:pt x="422" y="464"/>
                  </a:moveTo>
                  <a:lnTo>
                    <a:pt x="422" y="464"/>
                  </a:lnTo>
                  <a:cubicBezTo>
                    <a:pt x="447" y="470"/>
                    <a:pt x="455" y="502"/>
                    <a:pt x="440" y="521"/>
                  </a:cubicBezTo>
                  <a:cubicBezTo>
                    <a:pt x="441" y="525"/>
                    <a:pt x="442" y="529"/>
                    <a:pt x="442" y="534"/>
                  </a:cubicBezTo>
                  <a:cubicBezTo>
                    <a:pt x="442" y="543"/>
                    <a:pt x="438" y="552"/>
                    <a:pt x="432" y="558"/>
                  </a:cubicBezTo>
                  <a:cubicBezTo>
                    <a:pt x="481" y="588"/>
                    <a:pt x="536" y="593"/>
                    <a:pt x="572" y="586"/>
                  </a:cubicBezTo>
                  <a:cubicBezTo>
                    <a:pt x="610" y="578"/>
                    <a:pt x="623" y="557"/>
                    <a:pt x="600" y="536"/>
                  </a:cubicBezTo>
                  <a:cubicBezTo>
                    <a:pt x="595" y="532"/>
                    <a:pt x="607" y="521"/>
                    <a:pt x="615" y="520"/>
                  </a:cubicBezTo>
                  <a:cubicBezTo>
                    <a:pt x="616" y="515"/>
                    <a:pt x="614" y="511"/>
                    <a:pt x="609" y="509"/>
                  </a:cubicBezTo>
                  <a:cubicBezTo>
                    <a:pt x="598" y="508"/>
                    <a:pt x="579" y="514"/>
                    <a:pt x="566" y="517"/>
                  </a:cubicBezTo>
                  <a:cubicBezTo>
                    <a:pt x="566" y="519"/>
                    <a:pt x="562" y="520"/>
                    <a:pt x="561" y="517"/>
                  </a:cubicBezTo>
                  <a:cubicBezTo>
                    <a:pt x="560" y="513"/>
                    <a:pt x="563" y="507"/>
                    <a:pt x="564" y="505"/>
                  </a:cubicBezTo>
                  <a:cubicBezTo>
                    <a:pt x="566" y="501"/>
                    <a:pt x="570" y="504"/>
                    <a:pt x="569" y="507"/>
                  </a:cubicBezTo>
                  <a:cubicBezTo>
                    <a:pt x="568" y="508"/>
                    <a:pt x="568" y="509"/>
                    <a:pt x="567" y="511"/>
                  </a:cubicBezTo>
                  <a:cubicBezTo>
                    <a:pt x="580" y="508"/>
                    <a:pt x="597" y="502"/>
                    <a:pt x="609" y="503"/>
                  </a:cubicBezTo>
                  <a:cubicBezTo>
                    <a:pt x="612" y="501"/>
                    <a:pt x="620" y="495"/>
                    <a:pt x="619" y="491"/>
                  </a:cubicBezTo>
                  <a:cubicBezTo>
                    <a:pt x="618" y="490"/>
                    <a:pt x="617" y="489"/>
                    <a:pt x="616" y="487"/>
                  </a:cubicBezTo>
                  <a:cubicBezTo>
                    <a:pt x="610" y="479"/>
                    <a:pt x="612" y="473"/>
                    <a:pt x="618" y="467"/>
                  </a:cubicBezTo>
                  <a:cubicBezTo>
                    <a:pt x="608" y="466"/>
                    <a:pt x="596" y="467"/>
                    <a:pt x="590" y="474"/>
                  </a:cubicBezTo>
                  <a:cubicBezTo>
                    <a:pt x="586" y="479"/>
                    <a:pt x="579" y="467"/>
                    <a:pt x="579" y="466"/>
                  </a:cubicBezTo>
                  <a:cubicBezTo>
                    <a:pt x="576" y="460"/>
                    <a:pt x="576" y="452"/>
                    <a:pt x="586" y="443"/>
                  </a:cubicBezTo>
                  <a:cubicBezTo>
                    <a:pt x="588" y="440"/>
                    <a:pt x="592" y="445"/>
                    <a:pt x="590" y="447"/>
                  </a:cubicBezTo>
                  <a:cubicBezTo>
                    <a:pt x="582" y="454"/>
                    <a:pt x="580" y="461"/>
                    <a:pt x="587" y="468"/>
                  </a:cubicBezTo>
                  <a:lnTo>
                    <a:pt x="588" y="469"/>
                  </a:lnTo>
                  <a:cubicBezTo>
                    <a:pt x="598" y="461"/>
                    <a:pt x="612" y="460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cubicBezTo>
                    <a:pt x="645" y="461"/>
                    <a:pt x="644" y="453"/>
                    <a:pt x="638" y="437"/>
                  </a:cubicBezTo>
                  <a:cubicBezTo>
                    <a:pt x="636" y="431"/>
                    <a:pt x="633" y="424"/>
                    <a:pt x="630" y="415"/>
                  </a:cubicBezTo>
                  <a:cubicBezTo>
                    <a:pt x="625" y="404"/>
                    <a:pt x="617" y="379"/>
                    <a:pt x="608" y="353"/>
                  </a:cubicBezTo>
                  <a:cubicBezTo>
                    <a:pt x="584" y="343"/>
                    <a:pt x="549" y="349"/>
                    <a:pt x="523" y="361"/>
                  </a:cubicBezTo>
                  <a:cubicBezTo>
                    <a:pt x="516" y="371"/>
                    <a:pt x="507" y="380"/>
                    <a:pt x="493" y="389"/>
                  </a:cubicBezTo>
                  <a:cubicBezTo>
                    <a:pt x="487" y="426"/>
                    <a:pt x="457" y="453"/>
                    <a:pt x="423" y="457"/>
                  </a:cubicBezTo>
                  <a:lnTo>
                    <a:pt x="422" y="464"/>
                  </a:lnTo>
                  <a:lnTo>
                    <a:pt x="422" y="464"/>
                  </a:lnTo>
                  <a:close/>
                  <a:moveTo>
                    <a:pt x="416" y="463"/>
                  </a:moveTo>
                  <a:lnTo>
                    <a:pt x="416" y="463"/>
                  </a:lnTo>
                  <a:lnTo>
                    <a:pt x="417" y="458"/>
                  </a:lnTo>
                  <a:cubicBezTo>
                    <a:pt x="415" y="458"/>
                    <a:pt x="413" y="458"/>
                    <a:pt x="411" y="458"/>
                  </a:cubicBezTo>
                  <a:cubicBezTo>
                    <a:pt x="407" y="463"/>
                    <a:pt x="403" y="468"/>
                    <a:pt x="399" y="473"/>
                  </a:cubicBezTo>
                  <a:cubicBezTo>
                    <a:pt x="399" y="477"/>
                    <a:pt x="399" y="482"/>
                    <a:pt x="400" y="485"/>
                  </a:cubicBezTo>
                  <a:cubicBezTo>
                    <a:pt x="412" y="476"/>
                    <a:pt x="435" y="482"/>
                    <a:pt x="428" y="506"/>
                  </a:cubicBezTo>
                  <a:cubicBezTo>
                    <a:pt x="431" y="508"/>
                    <a:pt x="434" y="511"/>
                    <a:pt x="437" y="515"/>
                  </a:cubicBezTo>
                  <a:cubicBezTo>
                    <a:pt x="449" y="498"/>
                    <a:pt x="439" y="469"/>
                    <a:pt x="414" y="469"/>
                  </a:cubicBezTo>
                  <a:cubicBezTo>
                    <a:pt x="411" y="468"/>
                    <a:pt x="411" y="463"/>
                    <a:pt x="415" y="463"/>
                  </a:cubicBezTo>
                  <a:cubicBezTo>
                    <a:pt x="415" y="463"/>
                    <a:pt x="416" y="463"/>
                    <a:pt x="416" y="463"/>
                  </a:cubicBezTo>
                  <a:lnTo>
                    <a:pt x="416" y="463"/>
                  </a:lnTo>
                  <a:close/>
                  <a:moveTo>
                    <a:pt x="514" y="262"/>
                  </a:moveTo>
                  <a:lnTo>
                    <a:pt x="514" y="262"/>
                  </a:lnTo>
                  <a:cubicBezTo>
                    <a:pt x="514" y="265"/>
                    <a:pt x="511" y="267"/>
                    <a:pt x="509" y="267"/>
                  </a:cubicBezTo>
                  <a:cubicBezTo>
                    <a:pt x="506" y="267"/>
                    <a:pt x="503" y="265"/>
                    <a:pt x="503" y="262"/>
                  </a:cubicBezTo>
                  <a:cubicBezTo>
                    <a:pt x="503" y="259"/>
                    <a:pt x="506" y="257"/>
                    <a:pt x="509" y="257"/>
                  </a:cubicBezTo>
                  <a:cubicBezTo>
                    <a:pt x="511" y="257"/>
                    <a:pt x="514" y="259"/>
                    <a:pt x="514" y="262"/>
                  </a:cubicBezTo>
                  <a:lnTo>
                    <a:pt x="514" y="262"/>
                  </a:lnTo>
                  <a:close/>
                  <a:moveTo>
                    <a:pt x="529" y="244"/>
                  </a:moveTo>
                  <a:lnTo>
                    <a:pt x="529" y="244"/>
                  </a:lnTo>
                  <a:cubicBezTo>
                    <a:pt x="529" y="248"/>
                    <a:pt x="526" y="250"/>
                    <a:pt x="523" y="250"/>
                  </a:cubicBezTo>
                  <a:cubicBezTo>
                    <a:pt x="520" y="250"/>
                    <a:pt x="517" y="248"/>
                    <a:pt x="517" y="244"/>
                  </a:cubicBezTo>
                  <a:cubicBezTo>
                    <a:pt x="517" y="241"/>
                    <a:pt x="520" y="239"/>
                    <a:pt x="523" y="239"/>
                  </a:cubicBezTo>
                  <a:cubicBezTo>
                    <a:pt x="526" y="239"/>
                    <a:pt x="529" y="241"/>
                    <a:pt x="529" y="244"/>
                  </a:cubicBezTo>
                  <a:lnTo>
                    <a:pt x="529" y="244"/>
                  </a:lnTo>
                  <a:close/>
                  <a:moveTo>
                    <a:pt x="499" y="280"/>
                  </a:moveTo>
                  <a:lnTo>
                    <a:pt x="499" y="280"/>
                  </a:lnTo>
                  <a:cubicBezTo>
                    <a:pt x="499" y="283"/>
                    <a:pt x="497" y="285"/>
                    <a:pt x="495" y="285"/>
                  </a:cubicBezTo>
                  <a:cubicBezTo>
                    <a:pt x="492" y="285"/>
                    <a:pt x="490" y="283"/>
                    <a:pt x="490" y="280"/>
                  </a:cubicBezTo>
                  <a:cubicBezTo>
                    <a:pt x="490" y="278"/>
                    <a:pt x="492" y="276"/>
                    <a:pt x="495" y="276"/>
                  </a:cubicBezTo>
                  <a:cubicBezTo>
                    <a:pt x="497" y="276"/>
                    <a:pt x="499" y="278"/>
                    <a:pt x="499" y="280"/>
                  </a:cubicBezTo>
                  <a:lnTo>
                    <a:pt x="499" y="280"/>
                  </a:lnTo>
                  <a:close/>
                  <a:moveTo>
                    <a:pt x="339" y="230"/>
                  </a:moveTo>
                  <a:lnTo>
                    <a:pt x="339" y="230"/>
                  </a:lnTo>
                  <a:cubicBezTo>
                    <a:pt x="339" y="233"/>
                    <a:pt x="336" y="236"/>
                    <a:pt x="333" y="236"/>
                  </a:cubicBezTo>
                  <a:cubicBezTo>
                    <a:pt x="330" y="236"/>
                    <a:pt x="328" y="233"/>
                    <a:pt x="328" y="230"/>
                  </a:cubicBezTo>
                  <a:cubicBezTo>
                    <a:pt x="328" y="227"/>
                    <a:pt x="330" y="224"/>
                    <a:pt x="333" y="224"/>
                  </a:cubicBezTo>
                  <a:cubicBezTo>
                    <a:pt x="336" y="224"/>
                    <a:pt x="339" y="227"/>
                    <a:pt x="339" y="230"/>
                  </a:cubicBezTo>
                  <a:lnTo>
                    <a:pt x="339" y="230"/>
                  </a:lnTo>
                  <a:close/>
                  <a:moveTo>
                    <a:pt x="407" y="544"/>
                  </a:moveTo>
                  <a:lnTo>
                    <a:pt x="407" y="544"/>
                  </a:lnTo>
                  <a:cubicBezTo>
                    <a:pt x="413" y="544"/>
                    <a:pt x="417" y="539"/>
                    <a:pt x="417" y="534"/>
                  </a:cubicBezTo>
                  <a:cubicBezTo>
                    <a:pt x="417" y="528"/>
                    <a:pt x="413" y="524"/>
                    <a:pt x="407" y="524"/>
                  </a:cubicBezTo>
                  <a:cubicBezTo>
                    <a:pt x="402" y="524"/>
                    <a:pt x="397" y="528"/>
                    <a:pt x="397" y="534"/>
                  </a:cubicBezTo>
                  <a:cubicBezTo>
                    <a:pt x="397" y="539"/>
                    <a:pt x="402" y="544"/>
                    <a:pt x="407" y="544"/>
                  </a:cubicBezTo>
                  <a:lnTo>
                    <a:pt x="407" y="544"/>
                  </a:lnTo>
                  <a:close/>
                  <a:moveTo>
                    <a:pt x="407" y="550"/>
                  </a:moveTo>
                  <a:lnTo>
                    <a:pt x="407" y="550"/>
                  </a:lnTo>
                  <a:cubicBezTo>
                    <a:pt x="399" y="550"/>
                    <a:pt x="392" y="542"/>
                    <a:pt x="392" y="534"/>
                  </a:cubicBezTo>
                  <a:cubicBezTo>
                    <a:pt x="392" y="525"/>
                    <a:pt x="399" y="518"/>
                    <a:pt x="407" y="518"/>
                  </a:cubicBezTo>
                  <a:cubicBezTo>
                    <a:pt x="416" y="518"/>
                    <a:pt x="423" y="525"/>
                    <a:pt x="423" y="534"/>
                  </a:cubicBezTo>
                  <a:cubicBezTo>
                    <a:pt x="423" y="542"/>
                    <a:pt x="416" y="550"/>
                    <a:pt x="407" y="550"/>
                  </a:cubicBezTo>
                  <a:lnTo>
                    <a:pt x="407" y="550"/>
                  </a:lnTo>
                  <a:close/>
                  <a:moveTo>
                    <a:pt x="624" y="463"/>
                  </a:moveTo>
                  <a:lnTo>
                    <a:pt x="624" y="463"/>
                  </a:lnTo>
                  <a:cubicBezTo>
                    <a:pt x="624" y="463"/>
                    <a:pt x="624" y="463"/>
                    <a:pt x="624" y="463"/>
                  </a:cubicBezTo>
                  <a:lnTo>
                    <a:pt x="624" y="463"/>
                  </a:lnTo>
                  <a:lnTo>
                    <a:pt x="624" y="463"/>
                  </a:lnTo>
                  <a:lnTo>
                    <a:pt x="624" y="463"/>
                  </a:lnTo>
                  <a:close/>
                  <a:moveTo>
                    <a:pt x="541" y="399"/>
                  </a:moveTo>
                  <a:lnTo>
                    <a:pt x="541" y="399"/>
                  </a:lnTo>
                  <a:cubicBezTo>
                    <a:pt x="539" y="395"/>
                    <a:pt x="539" y="389"/>
                    <a:pt x="539" y="383"/>
                  </a:cubicBezTo>
                  <a:cubicBezTo>
                    <a:pt x="531" y="385"/>
                    <a:pt x="523" y="389"/>
                    <a:pt x="516" y="395"/>
                  </a:cubicBezTo>
                  <a:cubicBezTo>
                    <a:pt x="518" y="395"/>
                    <a:pt x="522" y="397"/>
                    <a:pt x="527" y="398"/>
                  </a:cubicBezTo>
                  <a:cubicBezTo>
                    <a:pt x="531" y="398"/>
                    <a:pt x="536" y="399"/>
                    <a:pt x="541" y="399"/>
                  </a:cubicBezTo>
                  <a:lnTo>
                    <a:pt x="541" y="399"/>
                  </a:lnTo>
                  <a:close/>
                  <a:moveTo>
                    <a:pt x="545" y="381"/>
                  </a:moveTo>
                  <a:lnTo>
                    <a:pt x="545" y="381"/>
                  </a:lnTo>
                  <a:cubicBezTo>
                    <a:pt x="544" y="389"/>
                    <a:pt x="545" y="395"/>
                    <a:pt x="547" y="400"/>
                  </a:cubicBezTo>
                  <a:cubicBezTo>
                    <a:pt x="551" y="400"/>
                    <a:pt x="554" y="399"/>
                    <a:pt x="558" y="399"/>
                  </a:cubicBezTo>
                  <a:cubicBezTo>
                    <a:pt x="556" y="397"/>
                    <a:pt x="555" y="393"/>
                    <a:pt x="555" y="389"/>
                  </a:cubicBezTo>
                  <a:cubicBezTo>
                    <a:pt x="555" y="386"/>
                    <a:pt x="555" y="382"/>
                    <a:pt x="556" y="379"/>
                  </a:cubicBezTo>
                  <a:cubicBezTo>
                    <a:pt x="553" y="380"/>
                    <a:pt x="549" y="380"/>
                    <a:pt x="545" y="381"/>
                  </a:cubicBezTo>
                  <a:lnTo>
                    <a:pt x="545" y="381"/>
                  </a:lnTo>
                  <a:close/>
                  <a:moveTo>
                    <a:pt x="569" y="373"/>
                  </a:moveTo>
                  <a:lnTo>
                    <a:pt x="569" y="373"/>
                  </a:lnTo>
                  <a:cubicBezTo>
                    <a:pt x="572" y="373"/>
                    <a:pt x="576" y="372"/>
                    <a:pt x="579" y="373"/>
                  </a:cubicBezTo>
                  <a:cubicBezTo>
                    <a:pt x="581" y="373"/>
                    <a:pt x="582" y="375"/>
                    <a:pt x="582" y="376"/>
                  </a:cubicBezTo>
                  <a:cubicBezTo>
                    <a:pt x="582" y="379"/>
                    <a:pt x="577" y="381"/>
                    <a:pt x="574" y="382"/>
                  </a:cubicBezTo>
                  <a:cubicBezTo>
                    <a:pt x="574" y="384"/>
                    <a:pt x="575" y="386"/>
                    <a:pt x="575" y="387"/>
                  </a:cubicBezTo>
                  <a:cubicBezTo>
                    <a:pt x="576" y="395"/>
                    <a:pt x="572" y="402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0" y="405"/>
                    <a:pt x="553" y="405"/>
                    <a:pt x="546" y="405"/>
                  </a:cubicBezTo>
                  <a:cubicBezTo>
                    <a:pt x="545" y="405"/>
                    <a:pt x="545" y="405"/>
                    <a:pt x="544" y="405"/>
                  </a:cubicBezTo>
                  <a:cubicBezTo>
                    <a:pt x="533" y="405"/>
                    <a:pt x="521" y="403"/>
                    <a:pt x="511" y="399"/>
                  </a:cubicBezTo>
                  <a:cubicBezTo>
                    <a:pt x="511" y="399"/>
                    <a:pt x="511" y="399"/>
                    <a:pt x="511" y="399"/>
                  </a:cubicBezTo>
                  <a:cubicBezTo>
                    <a:pt x="508" y="402"/>
                    <a:pt x="504" y="399"/>
                    <a:pt x="506" y="396"/>
                  </a:cubicBezTo>
                  <a:cubicBezTo>
                    <a:pt x="506" y="396"/>
                    <a:pt x="507" y="395"/>
                    <a:pt x="508" y="394"/>
                  </a:cubicBezTo>
                  <a:cubicBezTo>
                    <a:pt x="508" y="394"/>
                    <a:pt x="509" y="393"/>
                    <a:pt x="509" y="393"/>
                  </a:cubicBezTo>
                  <a:cubicBezTo>
                    <a:pt x="515" y="387"/>
                    <a:pt x="534" y="373"/>
                    <a:pt x="569" y="3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6" name="Freeform 7"/>
            <p:cNvSpPr>
              <a:spLocks noEditPoints="1"/>
            </p:cNvSpPr>
            <p:nvPr userDrawn="1"/>
          </p:nvSpPr>
          <p:spPr bwMode="auto">
            <a:xfrm>
              <a:off x="7499350" y="325438"/>
              <a:ext cx="525463" cy="576262"/>
            </a:xfrm>
            <a:custGeom>
              <a:avLst/>
              <a:gdLst>
                <a:gd name="T0" fmla="*/ 524 w 647"/>
                <a:gd name="T1" fmla="*/ 663 h 701"/>
                <a:gd name="T2" fmla="*/ 555 w 647"/>
                <a:gd name="T3" fmla="*/ 673 h 701"/>
                <a:gd name="T4" fmla="*/ 563 w 647"/>
                <a:gd name="T5" fmla="*/ 670 h 701"/>
                <a:gd name="T6" fmla="*/ 524 w 647"/>
                <a:gd name="T7" fmla="*/ 657 h 701"/>
                <a:gd name="T8" fmla="*/ 564 w 647"/>
                <a:gd name="T9" fmla="*/ 676 h 701"/>
                <a:gd name="T10" fmla="*/ 510 w 647"/>
                <a:gd name="T11" fmla="*/ 692 h 701"/>
                <a:gd name="T12" fmla="*/ 324 w 647"/>
                <a:gd name="T13" fmla="*/ 675 h 701"/>
                <a:gd name="T14" fmla="*/ 293 w 647"/>
                <a:gd name="T15" fmla="*/ 552 h 701"/>
                <a:gd name="T16" fmla="*/ 265 w 647"/>
                <a:gd name="T17" fmla="*/ 544 h 701"/>
                <a:gd name="T18" fmla="*/ 217 w 647"/>
                <a:gd name="T19" fmla="*/ 599 h 701"/>
                <a:gd name="T20" fmla="*/ 501 w 647"/>
                <a:gd name="T21" fmla="*/ 186 h 701"/>
                <a:gd name="T22" fmla="*/ 510 w 647"/>
                <a:gd name="T23" fmla="*/ 202 h 701"/>
                <a:gd name="T24" fmla="*/ 554 w 647"/>
                <a:gd name="T25" fmla="*/ 163 h 701"/>
                <a:gd name="T26" fmla="*/ 583 w 647"/>
                <a:gd name="T27" fmla="*/ 244 h 701"/>
                <a:gd name="T28" fmla="*/ 579 w 647"/>
                <a:gd name="T29" fmla="*/ 249 h 701"/>
                <a:gd name="T30" fmla="*/ 625 w 647"/>
                <a:gd name="T31" fmla="*/ 468 h 701"/>
                <a:gd name="T32" fmla="*/ 617 w 647"/>
                <a:gd name="T33" fmla="*/ 526 h 701"/>
                <a:gd name="T34" fmla="*/ 534 w 647"/>
                <a:gd name="T35" fmla="*/ 594 h 701"/>
                <a:gd name="T36" fmla="*/ 586 w 647"/>
                <a:gd name="T37" fmla="*/ 661 h 701"/>
                <a:gd name="T38" fmla="*/ 586 w 647"/>
                <a:gd name="T39" fmla="*/ 666 h 701"/>
                <a:gd name="T40" fmla="*/ 564 w 647"/>
                <a:gd name="T41" fmla="*/ 676 h 701"/>
                <a:gd name="T42" fmla="*/ 306 w 647"/>
                <a:gd name="T43" fmla="*/ 571 h 701"/>
                <a:gd name="T44" fmla="*/ 303 w 647"/>
                <a:gd name="T45" fmla="*/ 560 h 701"/>
                <a:gd name="T46" fmla="*/ 302 w 647"/>
                <a:gd name="T47" fmla="*/ 575 h 701"/>
                <a:gd name="T48" fmla="*/ 303 w 647"/>
                <a:gd name="T49" fmla="*/ 596 h 701"/>
                <a:gd name="T50" fmla="*/ 283 w 647"/>
                <a:gd name="T51" fmla="*/ 607 h 701"/>
                <a:gd name="T52" fmla="*/ 333 w 647"/>
                <a:gd name="T53" fmla="*/ 540 h 701"/>
                <a:gd name="T54" fmla="*/ 283 w 647"/>
                <a:gd name="T55" fmla="*/ 607 h 701"/>
                <a:gd name="T56" fmla="*/ 301 w 647"/>
                <a:gd name="T57" fmla="*/ 635 h 701"/>
                <a:gd name="T58" fmla="*/ 289 w 647"/>
                <a:gd name="T59" fmla="*/ 623 h 701"/>
                <a:gd name="T60" fmla="*/ 307 w 647"/>
                <a:gd name="T61" fmla="*/ 639 h 701"/>
                <a:gd name="T62" fmla="*/ 352 w 647"/>
                <a:gd name="T63" fmla="*/ 524 h 701"/>
                <a:gd name="T64" fmla="*/ 527 w 647"/>
                <a:gd name="T65" fmla="*/ 353 h 701"/>
                <a:gd name="T66" fmla="*/ 578 w 647"/>
                <a:gd name="T67" fmla="*/ 264 h 701"/>
                <a:gd name="T68" fmla="*/ 527 w 647"/>
                <a:gd name="T69" fmla="*/ 353 h 701"/>
                <a:gd name="T70" fmla="*/ 519 w 647"/>
                <a:gd name="T71" fmla="*/ 356 h 701"/>
                <a:gd name="T72" fmla="*/ 528 w 647"/>
                <a:gd name="T73" fmla="*/ 314 h 701"/>
                <a:gd name="T74" fmla="*/ 516 w 647"/>
                <a:gd name="T75" fmla="*/ 310 h 701"/>
                <a:gd name="T76" fmla="*/ 518 w 647"/>
                <a:gd name="T77" fmla="*/ 357 h 701"/>
                <a:gd name="T78" fmla="*/ 374 w 647"/>
                <a:gd name="T79" fmla="*/ 525 h 701"/>
                <a:gd name="T80" fmla="*/ 366 w 647"/>
                <a:gd name="T81" fmla="*/ 510 h 701"/>
                <a:gd name="T82" fmla="*/ 387 w 647"/>
                <a:gd name="T83" fmla="*/ 505 h 701"/>
                <a:gd name="T84" fmla="*/ 394 w 647"/>
                <a:gd name="T85" fmla="*/ 479 h 701"/>
                <a:gd name="T86" fmla="*/ 387 w 647"/>
                <a:gd name="T87" fmla="*/ 505 h 701"/>
                <a:gd name="T88" fmla="*/ 258 w 647"/>
                <a:gd name="T89" fmla="*/ 506 h 701"/>
                <a:gd name="T90" fmla="*/ 226 w 647"/>
                <a:gd name="T91" fmla="*/ 406 h 701"/>
                <a:gd name="T92" fmla="*/ 228 w 647"/>
                <a:gd name="T93" fmla="*/ 363 h 701"/>
                <a:gd name="T94" fmla="*/ 231 w 647"/>
                <a:gd name="T95" fmla="*/ 349 h 701"/>
                <a:gd name="T96" fmla="*/ 310 w 647"/>
                <a:gd name="T97" fmla="*/ 227 h 701"/>
                <a:gd name="T98" fmla="*/ 358 w 647"/>
                <a:gd name="T99" fmla="*/ 200 h 701"/>
                <a:gd name="T100" fmla="*/ 462 w 647"/>
                <a:gd name="T101" fmla="*/ 190 h 701"/>
                <a:gd name="T102" fmla="*/ 476 w 647"/>
                <a:gd name="T103" fmla="*/ 180 h 701"/>
                <a:gd name="T104" fmla="*/ 269 w 647"/>
                <a:gd name="T105" fmla="*/ 246 h 701"/>
                <a:gd name="T106" fmla="*/ 245 w 647"/>
                <a:gd name="T107" fmla="*/ 277 h 701"/>
                <a:gd name="T108" fmla="*/ 217 w 647"/>
                <a:gd name="T109" fmla="*/ 345 h 701"/>
                <a:gd name="T110" fmla="*/ 253 w 647"/>
                <a:gd name="T111" fmla="*/ 527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7" h="701">
                  <a:moveTo>
                    <a:pt x="555" y="673"/>
                  </a:moveTo>
                  <a:lnTo>
                    <a:pt x="555" y="673"/>
                  </a:lnTo>
                  <a:cubicBezTo>
                    <a:pt x="549" y="670"/>
                    <a:pt x="537" y="667"/>
                    <a:pt x="524" y="663"/>
                  </a:cubicBezTo>
                  <a:cubicBezTo>
                    <a:pt x="525" y="670"/>
                    <a:pt x="526" y="677"/>
                    <a:pt x="527" y="682"/>
                  </a:cubicBezTo>
                  <a:cubicBezTo>
                    <a:pt x="536" y="680"/>
                    <a:pt x="546" y="677"/>
                    <a:pt x="555" y="673"/>
                  </a:cubicBezTo>
                  <a:lnTo>
                    <a:pt x="555" y="673"/>
                  </a:lnTo>
                  <a:close/>
                  <a:moveTo>
                    <a:pt x="524" y="657"/>
                  </a:moveTo>
                  <a:lnTo>
                    <a:pt x="524" y="657"/>
                  </a:lnTo>
                  <a:cubicBezTo>
                    <a:pt x="539" y="662"/>
                    <a:pt x="556" y="666"/>
                    <a:pt x="563" y="670"/>
                  </a:cubicBezTo>
                  <a:cubicBezTo>
                    <a:pt x="568" y="668"/>
                    <a:pt x="574" y="666"/>
                    <a:pt x="579" y="663"/>
                  </a:cubicBezTo>
                  <a:cubicBezTo>
                    <a:pt x="569" y="658"/>
                    <a:pt x="546" y="651"/>
                    <a:pt x="524" y="645"/>
                  </a:cubicBezTo>
                  <a:cubicBezTo>
                    <a:pt x="524" y="649"/>
                    <a:pt x="524" y="653"/>
                    <a:pt x="524" y="657"/>
                  </a:cubicBezTo>
                  <a:lnTo>
                    <a:pt x="524" y="657"/>
                  </a:lnTo>
                  <a:close/>
                  <a:moveTo>
                    <a:pt x="564" y="676"/>
                  </a:moveTo>
                  <a:lnTo>
                    <a:pt x="564" y="676"/>
                  </a:lnTo>
                  <a:cubicBezTo>
                    <a:pt x="563" y="676"/>
                    <a:pt x="563" y="676"/>
                    <a:pt x="563" y="676"/>
                  </a:cubicBezTo>
                  <a:cubicBezTo>
                    <a:pt x="546" y="683"/>
                    <a:pt x="528" y="688"/>
                    <a:pt x="511" y="692"/>
                  </a:cubicBezTo>
                  <a:cubicBezTo>
                    <a:pt x="511" y="692"/>
                    <a:pt x="510" y="692"/>
                    <a:pt x="510" y="692"/>
                  </a:cubicBezTo>
                  <a:cubicBezTo>
                    <a:pt x="494" y="695"/>
                    <a:pt x="478" y="697"/>
                    <a:pt x="463" y="698"/>
                  </a:cubicBezTo>
                  <a:cubicBezTo>
                    <a:pt x="462" y="698"/>
                    <a:pt x="462" y="698"/>
                    <a:pt x="462" y="698"/>
                  </a:cubicBezTo>
                  <a:cubicBezTo>
                    <a:pt x="410" y="701"/>
                    <a:pt x="361" y="691"/>
                    <a:pt x="324" y="675"/>
                  </a:cubicBezTo>
                  <a:lnTo>
                    <a:pt x="323" y="674"/>
                  </a:lnTo>
                  <a:cubicBezTo>
                    <a:pt x="323" y="674"/>
                    <a:pt x="322" y="674"/>
                    <a:pt x="322" y="674"/>
                  </a:cubicBezTo>
                  <a:cubicBezTo>
                    <a:pt x="260" y="645"/>
                    <a:pt x="232" y="594"/>
                    <a:pt x="293" y="552"/>
                  </a:cubicBezTo>
                  <a:cubicBezTo>
                    <a:pt x="286" y="542"/>
                    <a:pt x="278" y="532"/>
                    <a:pt x="270" y="522"/>
                  </a:cubicBezTo>
                  <a:cubicBezTo>
                    <a:pt x="267" y="518"/>
                    <a:pt x="265" y="515"/>
                    <a:pt x="262" y="511"/>
                  </a:cubicBezTo>
                  <a:cubicBezTo>
                    <a:pt x="257" y="524"/>
                    <a:pt x="257" y="532"/>
                    <a:pt x="265" y="544"/>
                  </a:cubicBezTo>
                  <a:cubicBezTo>
                    <a:pt x="266" y="545"/>
                    <a:pt x="265" y="546"/>
                    <a:pt x="265" y="547"/>
                  </a:cubicBezTo>
                  <a:lnTo>
                    <a:pt x="221" y="599"/>
                  </a:lnTo>
                  <a:cubicBezTo>
                    <a:pt x="220" y="601"/>
                    <a:pt x="218" y="601"/>
                    <a:pt x="217" y="599"/>
                  </a:cubicBezTo>
                  <a:cubicBezTo>
                    <a:pt x="0" y="361"/>
                    <a:pt x="247" y="0"/>
                    <a:pt x="546" y="104"/>
                  </a:cubicBezTo>
                  <a:cubicBezTo>
                    <a:pt x="548" y="105"/>
                    <a:pt x="549" y="106"/>
                    <a:pt x="548" y="108"/>
                  </a:cubicBezTo>
                  <a:lnTo>
                    <a:pt x="501" y="186"/>
                  </a:lnTo>
                  <a:cubicBezTo>
                    <a:pt x="500" y="187"/>
                    <a:pt x="499" y="188"/>
                    <a:pt x="498" y="187"/>
                  </a:cubicBezTo>
                  <a:cubicBezTo>
                    <a:pt x="483" y="185"/>
                    <a:pt x="474" y="186"/>
                    <a:pt x="468" y="192"/>
                  </a:cubicBezTo>
                  <a:cubicBezTo>
                    <a:pt x="482" y="194"/>
                    <a:pt x="496" y="197"/>
                    <a:pt x="510" y="202"/>
                  </a:cubicBezTo>
                  <a:cubicBezTo>
                    <a:pt x="523" y="188"/>
                    <a:pt x="536" y="175"/>
                    <a:pt x="551" y="163"/>
                  </a:cubicBezTo>
                  <a:cubicBezTo>
                    <a:pt x="551" y="163"/>
                    <a:pt x="551" y="163"/>
                    <a:pt x="552" y="163"/>
                  </a:cubicBezTo>
                  <a:cubicBezTo>
                    <a:pt x="552" y="162"/>
                    <a:pt x="553" y="162"/>
                    <a:pt x="554" y="163"/>
                  </a:cubicBezTo>
                  <a:cubicBezTo>
                    <a:pt x="555" y="163"/>
                    <a:pt x="555" y="163"/>
                    <a:pt x="556" y="164"/>
                  </a:cubicBezTo>
                  <a:cubicBezTo>
                    <a:pt x="556" y="164"/>
                    <a:pt x="556" y="165"/>
                    <a:pt x="556" y="165"/>
                  </a:cubicBezTo>
                  <a:lnTo>
                    <a:pt x="583" y="244"/>
                  </a:lnTo>
                  <a:cubicBezTo>
                    <a:pt x="583" y="245"/>
                    <a:pt x="583" y="245"/>
                    <a:pt x="583" y="246"/>
                  </a:cubicBezTo>
                  <a:cubicBezTo>
                    <a:pt x="583" y="247"/>
                    <a:pt x="582" y="247"/>
                    <a:pt x="582" y="247"/>
                  </a:cubicBezTo>
                  <a:cubicBezTo>
                    <a:pt x="581" y="248"/>
                    <a:pt x="580" y="249"/>
                    <a:pt x="579" y="249"/>
                  </a:cubicBezTo>
                  <a:cubicBezTo>
                    <a:pt x="585" y="266"/>
                    <a:pt x="623" y="382"/>
                    <a:pt x="635" y="413"/>
                  </a:cubicBezTo>
                  <a:cubicBezTo>
                    <a:pt x="639" y="423"/>
                    <a:pt x="647" y="441"/>
                    <a:pt x="647" y="452"/>
                  </a:cubicBezTo>
                  <a:cubicBezTo>
                    <a:pt x="647" y="462"/>
                    <a:pt x="640" y="467"/>
                    <a:pt x="625" y="468"/>
                  </a:cubicBezTo>
                  <a:cubicBezTo>
                    <a:pt x="617" y="475"/>
                    <a:pt x="616" y="478"/>
                    <a:pt x="620" y="483"/>
                  </a:cubicBezTo>
                  <a:cubicBezTo>
                    <a:pt x="628" y="494"/>
                    <a:pt x="624" y="499"/>
                    <a:pt x="615" y="506"/>
                  </a:cubicBezTo>
                  <a:cubicBezTo>
                    <a:pt x="624" y="513"/>
                    <a:pt x="622" y="526"/>
                    <a:pt x="617" y="526"/>
                  </a:cubicBezTo>
                  <a:cubicBezTo>
                    <a:pt x="611" y="526"/>
                    <a:pt x="609" y="528"/>
                    <a:pt x="605" y="533"/>
                  </a:cubicBezTo>
                  <a:cubicBezTo>
                    <a:pt x="633" y="560"/>
                    <a:pt x="610" y="583"/>
                    <a:pt x="573" y="591"/>
                  </a:cubicBezTo>
                  <a:cubicBezTo>
                    <a:pt x="562" y="594"/>
                    <a:pt x="548" y="595"/>
                    <a:pt x="534" y="594"/>
                  </a:cubicBezTo>
                  <a:cubicBezTo>
                    <a:pt x="534" y="594"/>
                    <a:pt x="534" y="594"/>
                    <a:pt x="534" y="595"/>
                  </a:cubicBezTo>
                  <a:cubicBezTo>
                    <a:pt x="529" y="610"/>
                    <a:pt x="526" y="625"/>
                    <a:pt x="525" y="639"/>
                  </a:cubicBezTo>
                  <a:cubicBezTo>
                    <a:pt x="549" y="646"/>
                    <a:pt x="578" y="655"/>
                    <a:pt x="586" y="661"/>
                  </a:cubicBezTo>
                  <a:cubicBezTo>
                    <a:pt x="586" y="661"/>
                    <a:pt x="587" y="662"/>
                    <a:pt x="587" y="662"/>
                  </a:cubicBezTo>
                  <a:cubicBezTo>
                    <a:pt x="587" y="663"/>
                    <a:pt x="588" y="663"/>
                    <a:pt x="587" y="664"/>
                  </a:cubicBezTo>
                  <a:cubicBezTo>
                    <a:pt x="587" y="665"/>
                    <a:pt x="587" y="665"/>
                    <a:pt x="586" y="666"/>
                  </a:cubicBezTo>
                  <a:cubicBezTo>
                    <a:pt x="586" y="666"/>
                    <a:pt x="586" y="666"/>
                    <a:pt x="585" y="666"/>
                  </a:cubicBezTo>
                  <a:cubicBezTo>
                    <a:pt x="578" y="670"/>
                    <a:pt x="571" y="673"/>
                    <a:pt x="564" y="676"/>
                  </a:cubicBezTo>
                  <a:lnTo>
                    <a:pt x="564" y="676"/>
                  </a:lnTo>
                  <a:close/>
                  <a:moveTo>
                    <a:pt x="306" y="570"/>
                  </a:moveTo>
                  <a:lnTo>
                    <a:pt x="306" y="570"/>
                  </a:lnTo>
                  <a:cubicBezTo>
                    <a:pt x="306" y="570"/>
                    <a:pt x="306" y="570"/>
                    <a:pt x="306" y="571"/>
                  </a:cubicBezTo>
                  <a:cubicBezTo>
                    <a:pt x="308" y="577"/>
                    <a:pt x="309" y="584"/>
                    <a:pt x="309" y="592"/>
                  </a:cubicBezTo>
                  <a:cubicBezTo>
                    <a:pt x="326" y="581"/>
                    <a:pt x="321" y="561"/>
                    <a:pt x="316" y="552"/>
                  </a:cubicBezTo>
                  <a:cubicBezTo>
                    <a:pt x="312" y="555"/>
                    <a:pt x="307" y="558"/>
                    <a:pt x="303" y="560"/>
                  </a:cubicBezTo>
                  <a:cubicBezTo>
                    <a:pt x="304" y="563"/>
                    <a:pt x="305" y="566"/>
                    <a:pt x="306" y="570"/>
                  </a:cubicBezTo>
                  <a:lnTo>
                    <a:pt x="306" y="570"/>
                  </a:lnTo>
                  <a:close/>
                  <a:moveTo>
                    <a:pt x="302" y="575"/>
                  </a:moveTo>
                  <a:lnTo>
                    <a:pt x="302" y="575"/>
                  </a:lnTo>
                  <a:cubicBezTo>
                    <a:pt x="289" y="583"/>
                    <a:pt x="284" y="592"/>
                    <a:pt x="283" y="601"/>
                  </a:cubicBezTo>
                  <a:cubicBezTo>
                    <a:pt x="291" y="600"/>
                    <a:pt x="297" y="598"/>
                    <a:pt x="303" y="596"/>
                  </a:cubicBezTo>
                  <a:cubicBezTo>
                    <a:pt x="303" y="588"/>
                    <a:pt x="303" y="581"/>
                    <a:pt x="302" y="575"/>
                  </a:cubicBezTo>
                  <a:lnTo>
                    <a:pt x="302" y="575"/>
                  </a:lnTo>
                  <a:close/>
                  <a:moveTo>
                    <a:pt x="283" y="607"/>
                  </a:moveTo>
                  <a:lnTo>
                    <a:pt x="283" y="607"/>
                  </a:lnTo>
                  <a:cubicBezTo>
                    <a:pt x="283" y="610"/>
                    <a:pt x="284" y="614"/>
                    <a:pt x="286" y="617"/>
                  </a:cubicBezTo>
                  <a:cubicBezTo>
                    <a:pt x="325" y="617"/>
                    <a:pt x="354" y="578"/>
                    <a:pt x="333" y="540"/>
                  </a:cubicBezTo>
                  <a:cubicBezTo>
                    <a:pt x="329" y="543"/>
                    <a:pt x="325" y="546"/>
                    <a:pt x="321" y="549"/>
                  </a:cubicBezTo>
                  <a:cubicBezTo>
                    <a:pt x="329" y="563"/>
                    <a:pt x="335" y="601"/>
                    <a:pt x="283" y="607"/>
                  </a:cubicBezTo>
                  <a:lnTo>
                    <a:pt x="283" y="607"/>
                  </a:lnTo>
                  <a:close/>
                  <a:moveTo>
                    <a:pt x="289" y="623"/>
                  </a:moveTo>
                  <a:lnTo>
                    <a:pt x="289" y="623"/>
                  </a:lnTo>
                  <a:cubicBezTo>
                    <a:pt x="292" y="627"/>
                    <a:pt x="296" y="631"/>
                    <a:pt x="301" y="635"/>
                  </a:cubicBezTo>
                  <a:cubicBezTo>
                    <a:pt x="358" y="619"/>
                    <a:pt x="370" y="571"/>
                    <a:pt x="348" y="528"/>
                  </a:cubicBezTo>
                  <a:cubicBezTo>
                    <a:pt x="344" y="531"/>
                    <a:pt x="341" y="533"/>
                    <a:pt x="338" y="536"/>
                  </a:cubicBezTo>
                  <a:cubicBezTo>
                    <a:pt x="362" y="578"/>
                    <a:pt x="330" y="620"/>
                    <a:pt x="289" y="623"/>
                  </a:cubicBezTo>
                  <a:lnTo>
                    <a:pt x="289" y="623"/>
                  </a:lnTo>
                  <a:close/>
                  <a:moveTo>
                    <a:pt x="307" y="639"/>
                  </a:moveTo>
                  <a:lnTo>
                    <a:pt x="307" y="639"/>
                  </a:lnTo>
                  <a:cubicBezTo>
                    <a:pt x="312" y="643"/>
                    <a:pt x="318" y="645"/>
                    <a:pt x="325" y="647"/>
                  </a:cubicBezTo>
                  <a:cubicBezTo>
                    <a:pt x="395" y="612"/>
                    <a:pt x="378" y="539"/>
                    <a:pt x="362" y="514"/>
                  </a:cubicBezTo>
                  <a:cubicBezTo>
                    <a:pt x="359" y="517"/>
                    <a:pt x="355" y="521"/>
                    <a:pt x="352" y="524"/>
                  </a:cubicBezTo>
                  <a:cubicBezTo>
                    <a:pt x="376" y="569"/>
                    <a:pt x="365" y="620"/>
                    <a:pt x="307" y="639"/>
                  </a:cubicBezTo>
                  <a:lnTo>
                    <a:pt x="307" y="639"/>
                  </a:lnTo>
                  <a:close/>
                  <a:moveTo>
                    <a:pt x="527" y="353"/>
                  </a:moveTo>
                  <a:lnTo>
                    <a:pt x="527" y="353"/>
                  </a:lnTo>
                  <a:cubicBezTo>
                    <a:pt x="552" y="343"/>
                    <a:pt x="582" y="339"/>
                    <a:pt x="606" y="346"/>
                  </a:cubicBezTo>
                  <a:cubicBezTo>
                    <a:pt x="595" y="315"/>
                    <a:pt x="584" y="282"/>
                    <a:pt x="578" y="264"/>
                  </a:cubicBezTo>
                  <a:cubicBezTo>
                    <a:pt x="578" y="295"/>
                    <a:pt x="563" y="325"/>
                    <a:pt x="532" y="338"/>
                  </a:cubicBezTo>
                  <a:cubicBezTo>
                    <a:pt x="531" y="343"/>
                    <a:pt x="529" y="348"/>
                    <a:pt x="527" y="353"/>
                  </a:cubicBezTo>
                  <a:lnTo>
                    <a:pt x="527" y="353"/>
                  </a:lnTo>
                  <a:close/>
                  <a:moveTo>
                    <a:pt x="518" y="357"/>
                  </a:moveTo>
                  <a:lnTo>
                    <a:pt x="518" y="357"/>
                  </a:lnTo>
                  <a:cubicBezTo>
                    <a:pt x="518" y="357"/>
                    <a:pt x="518" y="357"/>
                    <a:pt x="519" y="356"/>
                  </a:cubicBezTo>
                  <a:cubicBezTo>
                    <a:pt x="523" y="350"/>
                    <a:pt x="525" y="343"/>
                    <a:pt x="527" y="336"/>
                  </a:cubicBezTo>
                  <a:cubicBezTo>
                    <a:pt x="527" y="335"/>
                    <a:pt x="527" y="335"/>
                    <a:pt x="527" y="335"/>
                  </a:cubicBezTo>
                  <a:cubicBezTo>
                    <a:pt x="528" y="328"/>
                    <a:pt x="529" y="321"/>
                    <a:pt x="528" y="314"/>
                  </a:cubicBezTo>
                  <a:cubicBezTo>
                    <a:pt x="528" y="314"/>
                    <a:pt x="528" y="314"/>
                    <a:pt x="528" y="313"/>
                  </a:cubicBezTo>
                  <a:cubicBezTo>
                    <a:pt x="528" y="308"/>
                    <a:pt x="527" y="303"/>
                    <a:pt x="526" y="298"/>
                  </a:cubicBezTo>
                  <a:cubicBezTo>
                    <a:pt x="523" y="302"/>
                    <a:pt x="519" y="306"/>
                    <a:pt x="516" y="310"/>
                  </a:cubicBezTo>
                  <a:cubicBezTo>
                    <a:pt x="517" y="328"/>
                    <a:pt x="513" y="348"/>
                    <a:pt x="494" y="365"/>
                  </a:cubicBezTo>
                  <a:cubicBezTo>
                    <a:pt x="495" y="371"/>
                    <a:pt x="495" y="377"/>
                    <a:pt x="494" y="382"/>
                  </a:cubicBezTo>
                  <a:cubicBezTo>
                    <a:pt x="505" y="374"/>
                    <a:pt x="513" y="366"/>
                    <a:pt x="518" y="357"/>
                  </a:cubicBezTo>
                  <a:lnTo>
                    <a:pt x="518" y="357"/>
                  </a:lnTo>
                  <a:close/>
                  <a:moveTo>
                    <a:pt x="374" y="525"/>
                  </a:moveTo>
                  <a:lnTo>
                    <a:pt x="374" y="525"/>
                  </a:lnTo>
                  <a:cubicBezTo>
                    <a:pt x="375" y="519"/>
                    <a:pt x="378" y="513"/>
                    <a:pt x="383" y="509"/>
                  </a:cubicBezTo>
                  <a:cubicBezTo>
                    <a:pt x="381" y="505"/>
                    <a:pt x="379" y="501"/>
                    <a:pt x="379" y="497"/>
                  </a:cubicBezTo>
                  <a:cubicBezTo>
                    <a:pt x="375" y="501"/>
                    <a:pt x="370" y="506"/>
                    <a:pt x="366" y="510"/>
                  </a:cubicBezTo>
                  <a:cubicBezTo>
                    <a:pt x="369" y="514"/>
                    <a:pt x="371" y="519"/>
                    <a:pt x="374" y="525"/>
                  </a:cubicBezTo>
                  <a:lnTo>
                    <a:pt x="374" y="525"/>
                  </a:lnTo>
                  <a:close/>
                  <a:moveTo>
                    <a:pt x="387" y="505"/>
                  </a:moveTo>
                  <a:lnTo>
                    <a:pt x="387" y="505"/>
                  </a:lnTo>
                  <a:cubicBezTo>
                    <a:pt x="391" y="503"/>
                    <a:pt x="394" y="501"/>
                    <a:pt x="399" y="500"/>
                  </a:cubicBezTo>
                  <a:cubicBezTo>
                    <a:pt x="396" y="494"/>
                    <a:pt x="394" y="487"/>
                    <a:pt x="394" y="479"/>
                  </a:cubicBezTo>
                  <a:cubicBezTo>
                    <a:pt x="390" y="483"/>
                    <a:pt x="387" y="487"/>
                    <a:pt x="383" y="491"/>
                  </a:cubicBezTo>
                  <a:cubicBezTo>
                    <a:pt x="384" y="496"/>
                    <a:pt x="385" y="501"/>
                    <a:pt x="387" y="505"/>
                  </a:cubicBezTo>
                  <a:lnTo>
                    <a:pt x="387" y="505"/>
                  </a:lnTo>
                  <a:close/>
                  <a:moveTo>
                    <a:pt x="253" y="527"/>
                  </a:moveTo>
                  <a:lnTo>
                    <a:pt x="253" y="527"/>
                  </a:lnTo>
                  <a:cubicBezTo>
                    <a:pt x="253" y="520"/>
                    <a:pt x="255" y="513"/>
                    <a:pt x="258" y="506"/>
                  </a:cubicBezTo>
                  <a:cubicBezTo>
                    <a:pt x="244" y="485"/>
                    <a:pt x="232" y="458"/>
                    <a:pt x="227" y="419"/>
                  </a:cubicBezTo>
                  <a:cubicBezTo>
                    <a:pt x="227" y="418"/>
                    <a:pt x="227" y="418"/>
                    <a:pt x="227" y="418"/>
                  </a:cubicBezTo>
                  <a:cubicBezTo>
                    <a:pt x="227" y="414"/>
                    <a:pt x="227" y="410"/>
                    <a:pt x="226" y="406"/>
                  </a:cubicBezTo>
                  <a:cubicBezTo>
                    <a:pt x="226" y="406"/>
                    <a:pt x="226" y="406"/>
                    <a:pt x="226" y="405"/>
                  </a:cubicBezTo>
                  <a:cubicBezTo>
                    <a:pt x="226" y="404"/>
                    <a:pt x="226" y="403"/>
                    <a:pt x="226" y="401"/>
                  </a:cubicBezTo>
                  <a:cubicBezTo>
                    <a:pt x="226" y="388"/>
                    <a:pt x="226" y="375"/>
                    <a:pt x="228" y="363"/>
                  </a:cubicBezTo>
                  <a:cubicBezTo>
                    <a:pt x="228" y="362"/>
                    <a:pt x="229" y="362"/>
                    <a:pt x="229" y="362"/>
                  </a:cubicBezTo>
                  <a:cubicBezTo>
                    <a:pt x="229" y="358"/>
                    <a:pt x="230" y="354"/>
                    <a:pt x="231" y="350"/>
                  </a:cubicBezTo>
                  <a:cubicBezTo>
                    <a:pt x="231" y="350"/>
                    <a:pt x="231" y="349"/>
                    <a:pt x="231" y="349"/>
                  </a:cubicBezTo>
                  <a:cubicBezTo>
                    <a:pt x="239" y="313"/>
                    <a:pt x="258" y="278"/>
                    <a:pt x="284" y="250"/>
                  </a:cubicBezTo>
                  <a:cubicBezTo>
                    <a:pt x="284" y="250"/>
                    <a:pt x="284" y="249"/>
                    <a:pt x="284" y="249"/>
                  </a:cubicBezTo>
                  <a:cubicBezTo>
                    <a:pt x="292" y="241"/>
                    <a:pt x="301" y="234"/>
                    <a:pt x="310" y="227"/>
                  </a:cubicBezTo>
                  <a:lnTo>
                    <a:pt x="310" y="227"/>
                  </a:lnTo>
                  <a:cubicBezTo>
                    <a:pt x="324" y="216"/>
                    <a:pt x="340" y="207"/>
                    <a:pt x="358" y="201"/>
                  </a:cubicBezTo>
                  <a:cubicBezTo>
                    <a:pt x="358" y="200"/>
                    <a:pt x="358" y="200"/>
                    <a:pt x="358" y="200"/>
                  </a:cubicBezTo>
                  <a:cubicBezTo>
                    <a:pt x="379" y="192"/>
                    <a:pt x="403" y="188"/>
                    <a:pt x="428" y="188"/>
                  </a:cubicBezTo>
                  <a:cubicBezTo>
                    <a:pt x="430" y="188"/>
                    <a:pt x="431" y="188"/>
                    <a:pt x="433" y="188"/>
                  </a:cubicBezTo>
                  <a:cubicBezTo>
                    <a:pt x="442" y="188"/>
                    <a:pt x="452" y="189"/>
                    <a:pt x="462" y="190"/>
                  </a:cubicBezTo>
                  <a:cubicBezTo>
                    <a:pt x="466" y="185"/>
                    <a:pt x="471" y="182"/>
                    <a:pt x="478" y="181"/>
                  </a:cubicBezTo>
                  <a:cubicBezTo>
                    <a:pt x="477" y="181"/>
                    <a:pt x="477" y="180"/>
                    <a:pt x="476" y="180"/>
                  </a:cubicBezTo>
                  <a:cubicBezTo>
                    <a:pt x="476" y="180"/>
                    <a:pt x="476" y="180"/>
                    <a:pt x="476" y="180"/>
                  </a:cubicBezTo>
                  <a:cubicBezTo>
                    <a:pt x="464" y="177"/>
                    <a:pt x="451" y="175"/>
                    <a:pt x="439" y="174"/>
                  </a:cubicBezTo>
                  <a:lnTo>
                    <a:pt x="439" y="174"/>
                  </a:lnTo>
                  <a:cubicBezTo>
                    <a:pt x="374" y="170"/>
                    <a:pt x="312" y="198"/>
                    <a:pt x="269" y="246"/>
                  </a:cubicBezTo>
                  <a:lnTo>
                    <a:pt x="269" y="246"/>
                  </a:lnTo>
                  <a:cubicBezTo>
                    <a:pt x="260" y="256"/>
                    <a:pt x="252" y="266"/>
                    <a:pt x="245" y="277"/>
                  </a:cubicBezTo>
                  <a:cubicBezTo>
                    <a:pt x="245" y="277"/>
                    <a:pt x="245" y="277"/>
                    <a:pt x="245" y="277"/>
                  </a:cubicBezTo>
                  <a:cubicBezTo>
                    <a:pt x="238" y="288"/>
                    <a:pt x="233" y="298"/>
                    <a:pt x="228" y="310"/>
                  </a:cubicBezTo>
                  <a:cubicBezTo>
                    <a:pt x="228" y="310"/>
                    <a:pt x="228" y="310"/>
                    <a:pt x="228" y="310"/>
                  </a:cubicBezTo>
                  <a:cubicBezTo>
                    <a:pt x="223" y="321"/>
                    <a:pt x="219" y="333"/>
                    <a:pt x="217" y="345"/>
                  </a:cubicBezTo>
                  <a:cubicBezTo>
                    <a:pt x="206" y="391"/>
                    <a:pt x="210" y="442"/>
                    <a:pt x="235" y="494"/>
                  </a:cubicBezTo>
                  <a:lnTo>
                    <a:pt x="235" y="494"/>
                  </a:lnTo>
                  <a:cubicBezTo>
                    <a:pt x="240" y="505"/>
                    <a:pt x="246" y="516"/>
                    <a:pt x="253" y="527"/>
                  </a:cubicBezTo>
                  <a:lnTo>
                    <a:pt x="253" y="527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7688263" y="465138"/>
              <a:ext cx="273050" cy="304800"/>
            </a:xfrm>
            <a:custGeom>
              <a:avLst/>
              <a:gdLst>
                <a:gd name="T0" fmla="*/ 31 w 337"/>
                <a:gd name="T1" fmla="*/ 334 h 370"/>
                <a:gd name="T2" fmla="*/ 55 w 337"/>
                <a:gd name="T3" fmla="*/ 309 h 370"/>
                <a:gd name="T4" fmla="*/ 27 w 337"/>
                <a:gd name="T5" fmla="*/ 282 h 370"/>
                <a:gd name="T6" fmla="*/ 8 w 337"/>
                <a:gd name="T7" fmla="*/ 272 h 370"/>
                <a:gd name="T8" fmla="*/ 31 w 337"/>
                <a:gd name="T9" fmla="*/ 333 h 370"/>
                <a:gd name="T10" fmla="*/ 58 w 337"/>
                <a:gd name="T11" fmla="*/ 370 h 370"/>
                <a:gd name="T12" fmla="*/ 303 w 337"/>
                <a:gd name="T13" fmla="*/ 58 h 370"/>
                <a:gd name="T14" fmla="*/ 58 w 337"/>
                <a:gd name="T15" fmla="*/ 370 h 370"/>
                <a:gd name="T16" fmla="*/ 325 w 337"/>
                <a:gd name="T17" fmla="*/ 18 h 370"/>
                <a:gd name="T18" fmla="*/ 327 w 337"/>
                <a:gd name="T19" fmla="*/ 60 h 370"/>
                <a:gd name="T20" fmla="*/ 322 w 337"/>
                <a:gd name="T21" fmla="*/ 40 h 370"/>
                <a:gd name="T22" fmla="*/ 325 w 337"/>
                <a:gd name="T23" fmla="*/ 18 h 370"/>
                <a:gd name="T24" fmla="*/ 41 w 337"/>
                <a:gd name="T25" fmla="*/ 347 h 370"/>
                <a:gd name="T26" fmla="*/ 186 w 337"/>
                <a:gd name="T27" fmla="*/ 194 h 370"/>
                <a:gd name="T28" fmla="*/ 323 w 337"/>
                <a:gd name="T29" fmla="*/ 13 h 370"/>
                <a:gd name="T30" fmla="*/ 267 w 337"/>
                <a:gd name="T31" fmla="*/ 53 h 370"/>
                <a:gd name="T32" fmla="*/ 145 w 337"/>
                <a:gd name="T33" fmla="*/ 232 h 370"/>
                <a:gd name="T34" fmla="*/ 114 w 337"/>
                <a:gd name="T35" fmla="*/ 274 h 370"/>
                <a:gd name="T36" fmla="*/ 92 w 337"/>
                <a:gd name="T37" fmla="*/ 299 h 370"/>
                <a:gd name="T38" fmla="*/ 75 w 337"/>
                <a:gd name="T39" fmla="*/ 317 h 370"/>
                <a:gd name="T40" fmla="*/ 85 w 337"/>
                <a:gd name="T41" fmla="*/ 299 h 370"/>
                <a:gd name="T42" fmla="*/ 31 w 337"/>
                <a:gd name="T43" fmla="*/ 279 h 370"/>
                <a:gd name="T44" fmla="*/ 73 w 337"/>
                <a:gd name="T45" fmla="*/ 312 h 370"/>
                <a:gd name="T46" fmla="*/ 102 w 337"/>
                <a:gd name="T47" fmla="*/ 279 h 370"/>
                <a:gd name="T48" fmla="*/ 90 w 337"/>
                <a:gd name="T49" fmla="*/ 294 h 370"/>
                <a:gd name="T50" fmla="*/ 110 w 337"/>
                <a:gd name="T51" fmla="*/ 270 h 370"/>
                <a:gd name="T52" fmla="*/ 89 w 337"/>
                <a:gd name="T53" fmla="*/ 226 h 370"/>
                <a:gd name="T54" fmla="*/ 82 w 337"/>
                <a:gd name="T55" fmla="*/ 226 h 370"/>
                <a:gd name="T56" fmla="*/ 102 w 337"/>
                <a:gd name="T57" fmla="*/ 211 h 370"/>
                <a:gd name="T58" fmla="*/ 144 w 337"/>
                <a:gd name="T59" fmla="*/ 199 h 370"/>
                <a:gd name="T60" fmla="*/ 110 w 337"/>
                <a:gd name="T61" fmla="*/ 270 h 370"/>
                <a:gd name="T62" fmla="*/ 128 w 337"/>
                <a:gd name="T63" fmla="*/ 246 h 370"/>
                <a:gd name="T64" fmla="*/ 109 w 337"/>
                <a:gd name="T65" fmla="*/ 214 h 370"/>
                <a:gd name="T66" fmla="*/ 144 w 337"/>
                <a:gd name="T67" fmla="*/ 224 h 370"/>
                <a:gd name="T68" fmla="*/ 153 w 337"/>
                <a:gd name="T69" fmla="*/ 204 h 370"/>
                <a:gd name="T70" fmla="*/ 144 w 337"/>
                <a:gd name="T71" fmla="*/ 224 h 370"/>
                <a:gd name="T72" fmla="*/ 171 w 337"/>
                <a:gd name="T73" fmla="*/ 183 h 370"/>
                <a:gd name="T74" fmla="*/ 154 w 337"/>
                <a:gd name="T75" fmla="*/ 199 h 370"/>
                <a:gd name="T76" fmla="*/ 159 w 337"/>
                <a:gd name="T77" fmla="*/ 202 h 370"/>
                <a:gd name="T78" fmla="*/ 183 w 337"/>
                <a:gd name="T79" fmla="*/ 164 h 370"/>
                <a:gd name="T80" fmla="*/ 94 w 337"/>
                <a:gd name="T81" fmla="*/ 175 h 370"/>
                <a:gd name="T82" fmla="*/ 174 w 337"/>
                <a:gd name="T83" fmla="*/ 178 h 370"/>
                <a:gd name="T84" fmla="*/ 193 w 337"/>
                <a:gd name="T85" fmla="*/ 148 h 370"/>
                <a:gd name="T86" fmla="*/ 54 w 337"/>
                <a:gd name="T87" fmla="*/ 148 h 370"/>
                <a:gd name="T88" fmla="*/ 186 w 337"/>
                <a:gd name="T89" fmla="*/ 159 h 370"/>
                <a:gd name="T90" fmla="*/ 204 w 337"/>
                <a:gd name="T91" fmla="*/ 131 h 370"/>
                <a:gd name="T92" fmla="*/ 110 w 337"/>
                <a:gd name="T93" fmla="*/ 123 h 370"/>
                <a:gd name="T94" fmla="*/ 42 w 337"/>
                <a:gd name="T95" fmla="*/ 99 h 370"/>
                <a:gd name="T96" fmla="*/ 113 w 337"/>
                <a:gd name="T97" fmla="*/ 13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70">
                  <a:moveTo>
                    <a:pt x="31" y="333"/>
                  </a:moveTo>
                  <a:lnTo>
                    <a:pt x="31" y="333"/>
                  </a:lnTo>
                  <a:cubicBezTo>
                    <a:pt x="31" y="334"/>
                    <a:pt x="31" y="334"/>
                    <a:pt x="31" y="334"/>
                  </a:cubicBezTo>
                  <a:cubicBezTo>
                    <a:pt x="33" y="337"/>
                    <a:pt x="35" y="340"/>
                    <a:pt x="37" y="343"/>
                  </a:cubicBezTo>
                  <a:cubicBezTo>
                    <a:pt x="48" y="334"/>
                    <a:pt x="59" y="325"/>
                    <a:pt x="68" y="316"/>
                  </a:cubicBezTo>
                  <a:cubicBezTo>
                    <a:pt x="64" y="313"/>
                    <a:pt x="59" y="311"/>
                    <a:pt x="55" y="309"/>
                  </a:cubicBezTo>
                  <a:cubicBezTo>
                    <a:pt x="48" y="316"/>
                    <a:pt x="42" y="320"/>
                    <a:pt x="29" y="320"/>
                  </a:cubicBezTo>
                  <a:cubicBezTo>
                    <a:pt x="27" y="320"/>
                    <a:pt x="26" y="318"/>
                    <a:pt x="27" y="316"/>
                  </a:cubicBezTo>
                  <a:cubicBezTo>
                    <a:pt x="29" y="309"/>
                    <a:pt x="27" y="291"/>
                    <a:pt x="27" y="282"/>
                  </a:cubicBezTo>
                  <a:cubicBezTo>
                    <a:pt x="26" y="280"/>
                    <a:pt x="25" y="278"/>
                    <a:pt x="24" y="276"/>
                  </a:cubicBezTo>
                  <a:cubicBezTo>
                    <a:pt x="20" y="277"/>
                    <a:pt x="16" y="277"/>
                    <a:pt x="10" y="277"/>
                  </a:cubicBezTo>
                  <a:cubicBezTo>
                    <a:pt x="7" y="277"/>
                    <a:pt x="6" y="274"/>
                    <a:pt x="8" y="272"/>
                  </a:cubicBezTo>
                  <a:cubicBezTo>
                    <a:pt x="17" y="264"/>
                    <a:pt x="16" y="253"/>
                    <a:pt x="17" y="238"/>
                  </a:cubicBezTo>
                  <a:cubicBezTo>
                    <a:pt x="12" y="241"/>
                    <a:pt x="4" y="247"/>
                    <a:pt x="0" y="249"/>
                  </a:cubicBezTo>
                  <a:cubicBezTo>
                    <a:pt x="4" y="288"/>
                    <a:pt x="17" y="313"/>
                    <a:pt x="31" y="333"/>
                  </a:cubicBezTo>
                  <a:lnTo>
                    <a:pt x="31" y="333"/>
                  </a:lnTo>
                  <a:close/>
                  <a:moveTo>
                    <a:pt x="58" y="370"/>
                  </a:moveTo>
                  <a:lnTo>
                    <a:pt x="58" y="370"/>
                  </a:lnTo>
                  <a:cubicBezTo>
                    <a:pt x="173" y="293"/>
                    <a:pt x="218" y="153"/>
                    <a:pt x="321" y="65"/>
                  </a:cubicBezTo>
                  <a:lnTo>
                    <a:pt x="306" y="62"/>
                  </a:lnTo>
                  <a:cubicBezTo>
                    <a:pt x="303" y="61"/>
                    <a:pt x="303" y="61"/>
                    <a:pt x="303" y="58"/>
                  </a:cubicBezTo>
                  <a:lnTo>
                    <a:pt x="306" y="37"/>
                  </a:lnTo>
                  <a:cubicBezTo>
                    <a:pt x="211" y="133"/>
                    <a:pt x="158" y="292"/>
                    <a:pt x="50" y="360"/>
                  </a:cubicBezTo>
                  <a:cubicBezTo>
                    <a:pt x="53" y="363"/>
                    <a:pt x="55" y="366"/>
                    <a:pt x="58" y="370"/>
                  </a:cubicBezTo>
                  <a:lnTo>
                    <a:pt x="58" y="370"/>
                  </a:lnTo>
                  <a:close/>
                  <a:moveTo>
                    <a:pt x="325" y="18"/>
                  </a:moveTo>
                  <a:lnTo>
                    <a:pt x="325" y="18"/>
                  </a:lnTo>
                  <a:cubicBezTo>
                    <a:pt x="321" y="22"/>
                    <a:pt x="316" y="26"/>
                    <a:pt x="312" y="30"/>
                  </a:cubicBezTo>
                  <a:lnTo>
                    <a:pt x="309" y="57"/>
                  </a:lnTo>
                  <a:lnTo>
                    <a:pt x="327" y="60"/>
                  </a:lnTo>
                  <a:cubicBezTo>
                    <a:pt x="330" y="58"/>
                    <a:pt x="333" y="55"/>
                    <a:pt x="337" y="52"/>
                  </a:cubicBezTo>
                  <a:lnTo>
                    <a:pt x="334" y="46"/>
                  </a:lnTo>
                  <a:cubicBezTo>
                    <a:pt x="329" y="47"/>
                    <a:pt x="324" y="45"/>
                    <a:pt x="322" y="40"/>
                  </a:cubicBezTo>
                  <a:cubicBezTo>
                    <a:pt x="320" y="34"/>
                    <a:pt x="323" y="29"/>
                    <a:pt x="328" y="27"/>
                  </a:cubicBezTo>
                  <a:lnTo>
                    <a:pt x="325" y="18"/>
                  </a:lnTo>
                  <a:lnTo>
                    <a:pt x="325" y="18"/>
                  </a:lnTo>
                  <a:close/>
                  <a:moveTo>
                    <a:pt x="75" y="317"/>
                  </a:moveTo>
                  <a:lnTo>
                    <a:pt x="75" y="317"/>
                  </a:lnTo>
                  <a:cubicBezTo>
                    <a:pt x="64" y="328"/>
                    <a:pt x="53" y="338"/>
                    <a:pt x="41" y="347"/>
                  </a:cubicBezTo>
                  <a:lnTo>
                    <a:pt x="41" y="348"/>
                  </a:lnTo>
                  <a:cubicBezTo>
                    <a:pt x="43" y="351"/>
                    <a:pt x="45" y="353"/>
                    <a:pt x="47" y="355"/>
                  </a:cubicBezTo>
                  <a:cubicBezTo>
                    <a:pt x="103" y="320"/>
                    <a:pt x="145" y="259"/>
                    <a:pt x="186" y="194"/>
                  </a:cubicBezTo>
                  <a:cubicBezTo>
                    <a:pt x="221" y="138"/>
                    <a:pt x="259" y="75"/>
                    <a:pt x="307" y="27"/>
                  </a:cubicBezTo>
                  <a:cubicBezTo>
                    <a:pt x="307" y="27"/>
                    <a:pt x="308" y="27"/>
                    <a:pt x="308" y="26"/>
                  </a:cubicBezTo>
                  <a:cubicBezTo>
                    <a:pt x="313" y="22"/>
                    <a:pt x="318" y="17"/>
                    <a:pt x="323" y="13"/>
                  </a:cubicBezTo>
                  <a:lnTo>
                    <a:pt x="319" y="0"/>
                  </a:lnTo>
                  <a:cubicBezTo>
                    <a:pt x="300" y="15"/>
                    <a:pt x="283" y="33"/>
                    <a:pt x="267" y="52"/>
                  </a:cubicBezTo>
                  <a:cubicBezTo>
                    <a:pt x="267" y="52"/>
                    <a:pt x="267" y="53"/>
                    <a:pt x="267" y="53"/>
                  </a:cubicBezTo>
                  <a:cubicBezTo>
                    <a:pt x="236" y="90"/>
                    <a:pt x="210" y="132"/>
                    <a:pt x="185" y="171"/>
                  </a:cubicBezTo>
                  <a:cubicBezTo>
                    <a:pt x="172" y="191"/>
                    <a:pt x="159" y="212"/>
                    <a:pt x="145" y="232"/>
                  </a:cubicBezTo>
                  <a:cubicBezTo>
                    <a:pt x="145" y="232"/>
                    <a:pt x="145" y="232"/>
                    <a:pt x="145" y="232"/>
                  </a:cubicBezTo>
                  <a:cubicBezTo>
                    <a:pt x="139" y="241"/>
                    <a:pt x="133" y="249"/>
                    <a:pt x="127" y="256"/>
                  </a:cubicBezTo>
                  <a:cubicBezTo>
                    <a:pt x="127" y="257"/>
                    <a:pt x="127" y="257"/>
                    <a:pt x="127" y="257"/>
                  </a:cubicBezTo>
                  <a:cubicBezTo>
                    <a:pt x="122" y="263"/>
                    <a:pt x="118" y="269"/>
                    <a:pt x="114" y="274"/>
                  </a:cubicBezTo>
                  <a:cubicBezTo>
                    <a:pt x="113" y="274"/>
                    <a:pt x="113" y="275"/>
                    <a:pt x="113" y="275"/>
                  </a:cubicBezTo>
                  <a:cubicBezTo>
                    <a:pt x="107" y="283"/>
                    <a:pt x="100" y="291"/>
                    <a:pt x="93" y="298"/>
                  </a:cubicBezTo>
                  <a:cubicBezTo>
                    <a:pt x="93" y="299"/>
                    <a:pt x="93" y="299"/>
                    <a:pt x="92" y="299"/>
                  </a:cubicBezTo>
                  <a:cubicBezTo>
                    <a:pt x="87" y="305"/>
                    <a:pt x="81" y="311"/>
                    <a:pt x="75" y="317"/>
                  </a:cubicBezTo>
                  <a:lnTo>
                    <a:pt x="75" y="317"/>
                  </a:lnTo>
                  <a:lnTo>
                    <a:pt x="75" y="317"/>
                  </a:lnTo>
                  <a:close/>
                  <a:moveTo>
                    <a:pt x="73" y="312"/>
                  </a:moveTo>
                  <a:lnTo>
                    <a:pt x="73" y="312"/>
                  </a:lnTo>
                  <a:cubicBezTo>
                    <a:pt x="77" y="307"/>
                    <a:pt x="81" y="303"/>
                    <a:pt x="85" y="299"/>
                  </a:cubicBezTo>
                  <a:cubicBezTo>
                    <a:pt x="59" y="295"/>
                    <a:pt x="44" y="282"/>
                    <a:pt x="39" y="267"/>
                  </a:cubicBezTo>
                  <a:cubicBezTo>
                    <a:pt x="35" y="270"/>
                    <a:pt x="32" y="273"/>
                    <a:pt x="29" y="274"/>
                  </a:cubicBezTo>
                  <a:cubicBezTo>
                    <a:pt x="30" y="276"/>
                    <a:pt x="31" y="277"/>
                    <a:pt x="31" y="279"/>
                  </a:cubicBezTo>
                  <a:cubicBezTo>
                    <a:pt x="32" y="279"/>
                    <a:pt x="32" y="279"/>
                    <a:pt x="32" y="280"/>
                  </a:cubicBezTo>
                  <a:cubicBezTo>
                    <a:pt x="43" y="297"/>
                    <a:pt x="55" y="302"/>
                    <a:pt x="73" y="312"/>
                  </a:cubicBezTo>
                  <a:lnTo>
                    <a:pt x="73" y="312"/>
                  </a:lnTo>
                  <a:close/>
                  <a:moveTo>
                    <a:pt x="90" y="294"/>
                  </a:moveTo>
                  <a:lnTo>
                    <a:pt x="90" y="294"/>
                  </a:lnTo>
                  <a:cubicBezTo>
                    <a:pt x="94" y="289"/>
                    <a:pt x="98" y="284"/>
                    <a:pt x="102" y="279"/>
                  </a:cubicBezTo>
                  <a:cubicBezTo>
                    <a:pt x="54" y="293"/>
                    <a:pt x="24" y="217"/>
                    <a:pt x="106" y="186"/>
                  </a:cubicBezTo>
                  <a:cubicBezTo>
                    <a:pt x="100" y="184"/>
                    <a:pt x="94" y="182"/>
                    <a:pt x="88" y="179"/>
                  </a:cubicBezTo>
                  <a:cubicBezTo>
                    <a:pt x="35" y="203"/>
                    <a:pt x="17" y="284"/>
                    <a:pt x="90" y="294"/>
                  </a:cubicBezTo>
                  <a:lnTo>
                    <a:pt x="90" y="294"/>
                  </a:lnTo>
                  <a:close/>
                  <a:moveTo>
                    <a:pt x="110" y="270"/>
                  </a:moveTo>
                  <a:lnTo>
                    <a:pt x="110" y="270"/>
                  </a:lnTo>
                  <a:cubicBezTo>
                    <a:pt x="114" y="265"/>
                    <a:pt x="118" y="260"/>
                    <a:pt x="122" y="254"/>
                  </a:cubicBezTo>
                  <a:cubicBezTo>
                    <a:pt x="124" y="240"/>
                    <a:pt x="120" y="224"/>
                    <a:pt x="103" y="216"/>
                  </a:cubicBezTo>
                  <a:cubicBezTo>
                    <a:pt x="98" y="219"/>
                    <a:pt x="93" y="222"/>
                    <a:pt x="89" y="226"/>
                  </a:cubicBezTo>
                  <a:cubicBezTo>
                    <a:pt x="115" y="230"/>
                    <a:pt x="115" y="263"/>
                    <a:pt x="91" y="263"/>
                  </a:cubicBezTo>
                  <a:cubicBezTo>
                    <a:pt x="72" y="263"/>
                    <a:pt x="73" y="239"/>
                    <a:pt x="81" y="227"/>
                  </a:cubicBezTo>
                  <a:cubicBezTo>
                    <a:pt x="81" y="227"/>
                    <a:pt x="82" y="226"/>
                    <a:pt x="82" y="226"/>
                  </a:cubicBezTo>
                  <a:lnTo>
                    <a:pt x="82" y="226"/>
                  </a:lnTo>
                  <a:cubicBezTo>
                    <a:pt x="86" y="221"/>
                    <a:pt x="92" y="216"/>
                    <a:pt x="101" y="211"/>
                  </a:cubicBezTo>
                  <a:cubicBezTo>
                    <a:pt x="101" y="211"/>
                    <a:pt x="101" y="211"/>
                    <a:pt x="102" y="211"/>
                  </a:cubicBezTo>
                  <a:cubicBezTo>
                    <a:pt x="108" y="208"/>
                    <a:pt x="116" y="205"/>
                    <a:pt x="125" y="203"/>
                  </a:cubicBezTo>
                  <a:cubicBezTo>
                    <a:pt x="125" y="202"/>
                    <a:pt x="126" y="202"/>
                    <a:pt x="126" y="202"/>
                  </a:cubicBezTo>
                  <a:cubicBezTo>
                    <a:pt x="131" y="201"/>
                    <a:pt x="137" y="200"/>
                    <a:pt x="144" y="199"/>
                  </a:cubicBezTo>
                  <a:cubicBezTo>
                    <a:pt x="139" y="197"/>
                    <a:pt x="133" y="195"/>
                    <a:pt x="127" y="193"/>
                  </a:cubicBezTo>
                  <a:cubicBezTo>
                    <a:pt x="123" y="192"/>
                    <a:pt x="119" y="190"/>
                    <a:pt x="115" y="189"/>
                  </a:cubicBezTo>
                  <a:cubicBezTo>
                    <a:pt x="26" y="218"/>
                    <a:pt x="62" y="296"/>
                    <a:pt x="110" y="270"/>
                  </a:cubicBezTo>
                  <a:lnTo>
                    <a:pt x="110" y="270"/>
                  </a:lnTo>
                  <a:close/>
                  <a:moveTo>
                    <a:pt x="128" y="246"/>
                  </a:moveTo>
                  <a:lnTo>
                    <a:pt x="128" y="246"/>
                  </a:lnTo>
                  <a:cubicBezTo>
                    <a:pt x="132" y="241"/>
                    <a:pt x="136" y="235"/>
                    <a:pt x="140" y="230"/>
                  </a:cubicBezTo>
                  <a:cubicBezTo>
                    <a:pt x="139" y="225"/>
                    <a:pt x="133" y="215"/>
                    <a:pt x="125" y="208"/>
                  </a:cubicBezTo>
                  <a:cubicBezTo>
                    <a:pt x="120" y="210"/>
                    <a:pt x="114" y="211"/>
                    <a:pt x="109" y="214"/>
                  </a:cubicBezTo>
                  <a:cubicBezTo>
                    <a:pt x="123" y="221"/>
                    <a:pt x="128" y="234"/>
                    <a:pt x="128" y="246"/>
                  </a:cubicBezTo>
                  <a:lnTo>
                    <a:pt x="128" y="246"/>
                  </a:lnTo>
                  <a:close/>
                  <a:moveTo>
                    <a:pt x="144" y="224"/>
                  </a:moveTo>
                  <a:lnTo>
                    <a:pt x="144" y="224"/>
                  </a:lnTo>
                  <a:cubicBezTo>
                    <a:pt x="148" y="218"/>
                    <a:pt x="152" y="212"/>
                    <a:pt x="156" y="206"/>
                  </a:cubicBezTo>
                  <a:cubicBezTo>
                    <a:pt x="155" y="205"/>
                    <a:pt x="154" y="205"/>
                    <a:pt x="153" y="204"/>
                  </a:cubicBezTo>
                  <a:cubicBezTo>
                    <a:pt x="147" y="205"/>
                    <a:pt x="140" y="205"/>
                    <a:pt x="132" y="207"/>
                  </a:cubicBezTo>
                  <a:cubicBezTo>
                    <a:pt x="137" y="212"/>
                    <a:pt x="141" y="219"/>
                    <a:pt x="144" y="224"/>
                  </a:cubicBezTo>
                  <a:lnTo>
                    <a:pt x="144" y="224"/>
                  </a:lnTo>
                  <a:close/>
                  <a:moveTo>
                    <a:pt x="159" y="202"/>
                  </a:moveTo>
                  <a:lnTo>
                    <a:pt x="159" y="202"/>
                  </a:lnTo>
                  <a:cubicBezTo>
                    <a:pt x="163" y="195"/>
                    <a:pt x="167" y="189"/>
                    <a:pt x="171" y="183"/>
                  </a:cubicBezTo>
                  <a:cubicBezTo>
                    <a:pt x="156" y="179"/>
                    <a:pt x="127" y="181"/>
                    <a:pt x="110" y="181"/>
                  </a:cubicBezTo>
                  <a:cubicBezTo>
                    <a:pt x="116" y="184"/>
                    <a:pt x="122" y="186"/>
                    <a:pt x="129" y="188"/>
                  </a:cubicBezTo>
                  <a:cubicBezTo>
                    <a:pt x="138" y="191"/>
                    <a:pt x="147" y="194"/>
                    <a:pt x="154" y="199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56" y="200"/>
                    <a:pt x="158" y="201"/>
                    <a:pt x="159" y="202"/>
                  </a:cubicBezTo>
                  <a:lnTo>
                    <a:pt x="159" y="202"/>
                  </a:lnTo>
                  <a:close/>
                  <a:moveTo>
                    <a:pt x="174" y="178"/>
                  </a:moveTo>
                  <a:lnTo>
                    <a:pt x="174" y="178"/>
                  </a:lnTo>
                  <a:cubicBezTo>
                    <a:pt x="177" y="173"/>
                    <a:pt x="180" y="169"/>
                    <a:pt x="183" y="164"/>
                  </a:cubicBezTo>
                  <a:cubicBezTo>
                    <a:pt x="166" y="159"/>
                    <a:pt x="138" y="160"/>
                    <a:pt x="121" y="160"/>
                  </a:cubicBezTo>
                  <a:cubicBezTo>
                    <a:pt x="100" y="161"/>
                    <a:pt x="79" y="161"/>
                    <a:pt x="62" y="157"/>
                  </a:cubicBezTo>
                  <a:cubicBezTo>
                    <a:pt x="71" y="165"/>
                    <a:pt x="82" y="170"/>
                    <a:pt x="94" y="175"/>
                  </a:cubicBezTo>
                  <a:cubicBezTo>
                    <a:pt x="102" y="177"/>
                    <a:pt x="123" y="175"/>
                    <a:pt x="130" y="175"/>
                  </a:cubicBezTo>
                  <a:cubicBezTo>
                    <a:pt x="146" y="175"/>
                    <a:pt x="163" y="175"/>
                    <a:pt x="174" y="178"/>
                  </a:cubicBezTo>
                  <a:lnTo>
                    <a:pt x="174" y="178"/>
                  </a:lnTo>
                  <a:close/>
                  <a:moveTo>
                    <a:pt x="186" y="159"/>
                  </a:moveTo>
                  <a:lnTo>
                    <a:pt x="186" y="159"/>
                  </a:lnTo>
                  <a:cubicBezTo>
                    <a:pt x="188" y="155"/>
                    <a:pt x="191" y="152"/>
                    <a:pt x="193" y="148"/>
                  </a:cubicBezTo>
                  <a:cubicBezTo>
                    <a:pt x="171" y="139"/>
                    <a:pt x="136" y="142"/>
                    <a:pt x="113" y="142"/>
                  </a:cubicBezTo>
                  <a:cubicBezTo>
                    <a:pt x="87" y="142"/>
                    <a:pt x="60" y="141"/>
                    <a:pt x="43" y="126"/>
                  </a:cubicBezTo>
                  <a:cubicBezTo>
                    <a:pt x="46" y="135"/>
                    <a:pt x="50" y="142"/>
                    <a:pt x="54" y="148"/>
                  </a:cubicBezTo>
                  <a:cubicBezTo>
                    <a:pt x="80" y="159"/>
                    <a:pt x="128" y="153"/>
                    <a:pt x="158" y="155"/>
                  </a:cubicBezTo>
                  <a:cubicBezTo>
                    <a:pt x="168" y="155"/>
                    <a:pt x="178" y="156"/>
                    <a:pt x="186" y="159"/>
                  </a:cubicBezTo>
                  <a:lnTo>
                    <a:pt x="186" y="159"/>
                  </a:lnTo>
                  <a:close/>
                  <a:moveTo>
                    <a:pt x="196" y="143"/>
                  </a:moveTo>
                  <a:lnTo>
                    <a:pt x="196" y="143"/>
                  </a:lnTo>
                  <a:cubicBezTo>
                    <a:pt x="199" y="139"/>
                    <a:pt x="201" y="135"/>
                    <a:pt x="204" y="131"/>
                  </a:cubicBezTo>
                  <a:cubicBezTo>
                    <a:pt x="195" y="128"/>
                    <a:pt x="187" y="126"/>
                    <a:pt x="178" y="125"/>
                  </a:cubicBezTo>
                  <a:cubicBezTo>
                    <a:pt x="178" y="125"/>
                    <a:pt x="178" y="125"/>
                    <a:pt x="177" y="125"/>
                  </a:cubicBezTo>
                  <a:cubicBezTo>
                    <a:pt x="155" y="121"/>
                    <a:pt x="133" y="122"/>
                    <a:pt x="110" y="123"/>
                  </a:cubicBezTo>
                  <a:cubicBezTo>
                    <a:pt x="95" y="123"/>
                    <a:pt x="81" y="122"/>
                    <a:pt x="69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58" y="115"/>
                    <a:pt x="49" y="109"/>
                    <a:pt x="42" y="99"/>
                  </a:cubicBezTo>
                  <a:cubicBezTo>
                    <a:pt x="41" y="100"/>
                    <a:pt x="40" y="101"/>
                    <a:pt x="39" y="102"/>
                  </a:cubicBezTo>
                  <a:cubicBezTo>
                    <a:pt x="40" y="107"/>
                    <a:pt x="40" y="111"/>
                    <a:pt x="41" y="115"/>
                  </a:cubicBezTo>
                  <a:cubicBezTo>
                    <a:pt x="55" y="134"/>
                    <a:pt x="83" y="137"/>
                    <a:pt x="113" y="137"/>
                  </a:cubicBezTo>
                  <a:cubicBezTo>
                    <a:pt x="138" y="137"/>
                    <a:pt x="173" y="133"/>
                    <a:pt x="196" y="143"/>
                  </a:cubicBezTo>
                  <a:lnTo>
                    <a:pt x="196" y="143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7613650" y="406400"/>
              <a:ext cx="296863" cy="406400"/>
            </a:xfrm>
            <a:custGeom>
              <a:avLst/>
              <a:gdLst>
                <a:gd name="T0" fmla="*/ 366 w 366"/>
                <a:gd name="T1" fmla="*/ 110 h 496"/>
                <a:gd name="T2" fmla="*/ 303 w 366"/>
                <a:gd name="T3" fmla="*/ 97 h 496"/>
                <a:gd name="T4" fmla="*/ 328 w 366"/>
                <a:gd name="T5" fmla="*/ 122 h 496"/>
                <a:gd name="T6" fmla="*/ 47 w 366"/>
                <a:gd name="T7" fmla="*/ 454 h 496"/>
                <a:gd name="T8" fmla="*/ 91 w 366"/>
                <a:gd name="T9" fmla="*/ 402 h 496"/>
                <a:gd name="T10" fmla="*/ 89 w 366"/>
                <a:gd name="T11" fmla="*/ 397 h 496"/>
                <a:gd name="T12" fmla="*/ 47 w 366"/>
                <a:gd name="T13" fmla="*/ 454 h 496"/>
                <a:gd name="T14" fmla="*/ 101 w 366"/>
                <a:gd name="T15" fmla="*/ 421 h 496"/>
                <a:gd name="T16" fmla="*/ 119 w 366"/>
                <a:gd name="T17" fmla="*/ 448 h 496"/>
                <a:gd name="T18" fmla="*/ 69 w 366"/>
                <a:gd name="T19" fmla="*/ 471 h 496"/>
                <a:gd name="T20" fmla="*/ 101 w 366"/>
                <a:gd name="T21" fmla="*/ 421 h 496"/>
                <a:gd name="T22" fmla="*/ 82 w 366"/>
                <a:gd name="T23" fmla="*/ 381 h 496"/>
                <a:gd name="T24" fmla="*/ 28 w 366"/>
                <a:gd name="T25" fmla="*/ 378 h 496"/>
                <a:gd name="T26" fmla="*/ 7 w 366"/>
                <a:gd name="T27" fmla="*/ 362 h 496"/>
                <a:gd name="T28" fmla="*/ 6 w 366"/>
                <a:gd name="T29" fmla="*/ 357 h 496"/>
                <a:gd name="T30" fmla="*/ 68 w 366"/>
                <a:gd name="T31" fmla="*/ 329 h 496"/>
                <a:gd name="T32" fmla="*/ 67 w 366"/>
                <a:gd name="T33" fmla="*/ 324 h 496"/>
                <a:gd name="T34" fmla="*/ 6 w 366"/>
                <a:gd name="T35" fmla="*/ 357 h 496"/>
                <a:gd name="T36" fmla="*/ 0 w 366"/>
                <a:gd name="T37" fmla="*/ 302 h 496"/>
                <a:gd name="T38" fmla="*/ 15 w 366"/>
                <a:gd name="T39" fmla="*/ 284 h 496"/>
                <a:gd name="T40" fmla="*/ 67 w 366"/>
                <a:gd name="T41" fmla="*/ 267 h 496"/>
                <a:gd name="T42" fmla="*/ 0 w 366"/>
                <a:gd name="T43" fmla="*/ 302 h 496"/>
                <a:gd name="T44" fmla="*/ 68 w 366"/>
                <a:gd name="T45" fmla="*/ 262 h 496"/>
                <a:gd name="T46" fmla="*/ 23 w 366"/>
                <a:gd name="T47" fmla="*/ 228 h 496"/>
                <a:gd name="T48" fmla="*/ 17 w 366"/>
                <a:gd name="T49" fmla="*/ 202 h 496"/>
                <a:gd name="T50" fmla="*/ 19 w 366"/>
                <a:gd name="T51" fmla="*/ 196 h 496"/>
                <a:gd name="T52" fmla="*/ 82 w 366"/>
                <a:gd name="T53" fmla="*/ 213 h 496"/>
                <a:gd name="T54" fmla="*/ 84 w 366"/>
                <a:gd name="T55" fmla="*/ 208 h 496"/>
                <a:gd name="T56" fmla="*/ 19 w 366"/>
                <a:gd name="T57" fmla="*/ 196 h 496"/>
                <a:gd name="T58" fmla="*/ 40 w 366"/>
                <a:gd name="T59" fmla="*/ 149 h 496"/>
                <a:gd name="T60" fmla="*/ 60 w 366"/>
                <a:gd name="T61" fmla="*/ 142 h 496"/>
                <a:gd name="T62" fmla="*/ 111 w 366"/>
                <a:gd name="T63" fmla="*/ 162 h 496"/>
                <a:gd name="T64" fmla="*/ 40 w 366"/>
                <a:gd name="T65" fmla="*/ 149 h 496"/>
                <a:gd name="T66" fmla="*/ 114 w 366"/>
                <a:gd name="T67" fmla="*/ 157 h 496"/>
                <a:gd name="T68" fmla="*/ 95 w 366"/>
                <a:gd name="T69" fmla="*/ 99 h 496"/>
                <a:gd name="T70" fmla="*/ 102 w 366"/>
                <a:gd name="T71" fmla="*/ 72 h 496"/>
                <a:gd name="T72" fmla="*/ 106 w 366"/>
                <a:gd name="T73" fmla="*/ 69 h 496"/>
                <a:gd name="T74" fmla="*/ 150 w 366"/>
                <a:gd name="T75" fmla="*/ 121 h 496"/>
                <a:gd name="T76" fmla="*/ 155 w 366"/>
                <a:gd name="T77" fmla="*/ 117 h 496"/>
                <a:gd name="T78" fmla="*/ 106 w 366"/>
                <a:gd name="T79" fmla="*/ 69 h 496"/>
                <a:gd name="T80" fmla="*/ 149 w 366"/>
                <a:gd name="T81" fmla="*/ 37 h 496"/>
                <a:gd name="T82" fmla="*/ 170 w 366"/>
                <a:gd name="T83" fmla="*/ 42 h 496"/>
                <a:gd name="T84" fmla="*/ 200 w 366"/>
                <a:gd name="T85" fmla="*/ 90 h 496"/>
                <a:gd name="T86" fmla="*/ 149 w 366"/>
                <a:gd name="T87" fmla="*/ 37 h 496"/>
                <a:gd name="T88" fmla="*/ 206 w 366"/>
                <a:gd name="T89" fmla="*/ 88 h 496"/>
                <a:gd name="T90" fmla="*/ 222 w 366"/>
                <a:gd name="T91" fmla="*/ 21 h 496"/>
                <a:gd name="T92" fmla="*/ 243 w 366"/>
                <a:gd name="T9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6" h="496">
                  <a:moveTo>
                    <a:pt x="358" y="119"/>
                  </a:moveTo>
                  <a:lnTo>
                    <a:pt x="358" y="119"/>
                  </a:lnTo>
                  <a:cubicBezTo>
                    <a:pt x="360" y="116"/>
                    <a:pt x="363" y="113"/>
                    <a:pt x="366" y="110"/>
                  </a:cubicBezTo>
                  <a:cubicBezTo>
                    <a:pt x="351" y="105"/>
                    <a:pt x="337" y="102"/>
                    <a:pt x="323" y="99"/>
                  </a:cubicBezTo>
                  <a:cubicBezTo>
                    <a:pt x="323" y="99"/>
                    <a:pt x="322" y="99"/>
                    <a:pt x="322" y="99"/>
                  </a:cubicBezTo>
                  <a:cubicBezTo>
                    <a:pt x="316" y="98"/>
                    <a:pt x="309" y="98"/>
                    <a:pt x="303" y="97"/>
                  </a:cubicBezTo>
                  <a:cubicBezTo>
                    <a:pt x="305" y="101"/>
                    <a:pt x="307" y="106"/>
                    <a:pt x="307" y="112"/>
                  </a:cubicBezTo>
                  <a:cubicBezTo>
                    <a:pt x="310" y="115"/>
                    <a:pt x="312" y="119"/>
                    <a:pt x="312" y="123"/>
                  </a:cubicBezTo>
                  <a:cubicBezTo>
                    <a:pt x="316" y="121"/>
                    <a:pt x="322" y="120"/>
                    <a:pt x="328" y="122"/>
                  </a:cubicBezTo>
                  <a:cubicBezTo>
                    <a:pt x="333" y="111"/>
                    <a:pt x="348" y="109"/>
                    <a:pt x="358" y="119"/>
                  </a:cubicBezTo>
                  <a:lnTo>
                    <a:pt x="358" y="119"/>
                  </a:lnTo>
                  <a:close/>
                  <a:moveTo>
                    <a:pt x="47" y="454"/>
                  </a:moveTo>
                  <a:lnTo>
                    <a:pt x="47" y="454"/>
                  </a:lnTo>
                  <a:lnTo>
                    <a:pt x="98" y="416"/>
                  </a:lnTo>
                  <a:cubicBezTo>
                    <a:pt x="96" y="411"/>
                    <a:pt x="93" y="407"/>
                    <a:pt x="91" y="402"/>
                  </a:cubicBezTo>
                  <a:lnTo>
                    <a:pt x="48" y="429"/>
                  </a:lnTo>
                  <a:cubicBezTo>
                    <a:pt x="45" y="431"/>
                    <a:pt x="42" y="426"/>
                    <a:pt x="45" y="424"/>
                  </a:cubicBezTo>
                  <a:lnTo>
                    <a:pt x="89" y="397"/>
                  </a:lnTo>
                  <a:cubicBezTo>
                    <a:pt x="87" y="394"/>
                    <a:pt x="85" y="390"/>
                    <a:pt x="84" y="386"/>
                  </a:cubicBezTo>
                  <a:lnTo>
                    <a:pt x="25" y="414"/>
                  </a:lnTo>
                  <a:cubicBezTo>
                    <a:pt x="31" y="427"/>
                    <a:pt x="38" y="441"/>
                    <a:pt x="47" y="454"/>
                  </a:cubicBezTo>
                  <a:lnTo>
                    <a:pt x="47" y="454"/>
                  </a:lnTo>
                  <a:close/>
                  <a:moveTo>
                    <a:pt x="101" y="421"/>
                  </a:moveTo>
                  <a:lnTo>
                    <a:pt x="101" y="421"/>
                  </a:lnTo>
                  <a:lnTo>
                    <a:pt x="50" y="459"/>
                  </a:lnTo>
                  <a:cubicBezTo>
                    <a:pt x="58" y="472"/>
                    <a:pt x="68" y="484"/>
                    <a:pt x="79" y="496"/>
                  </a:cubicBezTo>
                  <a:lnTo>
                    <a:pt x="119" y="448"/>
                  </a:lnTo>
                  <a:cubicBezTo>
                    <a:pt x="116" y="445"/>
                    <a:pt x="114" y="441"/>
                    <a:pt x="111" y="437"/>
                  </a:cubicBezTo>
                  <a:lnTo>
                    <a:pt x="73" y="475"/>
                  </a:lnTo>
                  <a:cubicBezTo>
                    <a:pt x="70" y="478"/>
                    <a:pt x="67" y="474"/>
                    <a:pt x="69" y="471"/>
                  </a:cubicBezTo>
                  <a:lnTo>
                    <a:pt x="108" y="433"/>
                  </a:lnTo>
                  <a:cubicBezTo>
                    <a:pt x="106" y="429"/>
                    <a:pt x="103" y="425"/>
                    <a:pt x="101" y="421"/>
                  </a:cubicBezTo>
                  <a:lnTo>
                    <a:pt x="101" y="421"/>
                  </a:lnTo>
                  <a:close/>
                  <a:moveTo>
                    <a:pt x="23" y="408"/>
                  </a:moveTo>
                  <a:lnTo>
                    <a:pt x="23" y="408"/>
                  </a:lnTo>
                  <a:lnTo>
                    <a:pt x="82" y="381"/>
                  </a:lnTo>
                  <a:cubicBezTo>
                    <a:pt x="80" y="377"/>
                    <a:pt x="79" y="373"/>
                    <a:pt x="78" y="369"/>
                  </a:cubicBezTo>
                  <a:lnTo>
                    <a:pt x="29" y="384"/>
                  </a:lnTo>
                  <a:cubicBezTo>
                    <a:pt x="26" y="385"/>
                    <a:pt x="24" y="379"/>
                    <a:pt x="28" y="378"/>
                  </a:cubicBezTo>
                  <a:lnTo>
                    <a:pt x="76" y="364"/>
                  </a:lnTo>
                  <a:cubicBezTo>
                    <a:pt x="74" y="359"/>
                    <a:pt x="73" y="354"/>
                    <a:pt x="72" y="348"/>
                  </a:cubicBezTo>
                  <a:lnTo>
                    <a:pt x="7" y="362"/>
                  </a:lnTo>
                  <a:cubicBezTo>
                    <a:pt x="11" y="378"/>
                    <a:pt x="16" y="393"/>
                    <a:pt x="23" y="408"/>
                  </a:cubicBezTo>
                  <a:lnTo>
                    <a:pt x="23" y="408"/>
                  </a:lnTo>
                  <a:close/>
                  <a:moveTo>
                    <a:pt x="6" y="357"/>
                  </a:moveTo>
                  <a:lnTo>
                    <a:pt x="6" y="357"/>
                  </a:lnTo>
                  <a:lnTo>
                    <a:pt x="70" y="343"/>
                  </a:lnTo>
                  <a:cubicBezTo>
                    <a:pt x="69" y="338"/>
                    <a:pt x="69" y="334"/>
                    <a:pt x="68" y="329"/>
                  </a:cubicBezTo>
                  <a:lnTo>
                    <a:pt x="17" y="334"/>
                  </a:lnTo>
                  <a:cubicBezTo>
                    <a:pt x="13" y="334"/>
                    <a:pt x="13" y="329"/>
                    <a:pt x="16" y="328"/>
                  </a:cubicBezTo>
                  <a:lnTo>
                    <a:pt x="67" y="324"/>
                  </a:lnTo>
                  <a:cubicBezTo>
                    <a:pt x="66" y="319"/>
                    <a:pt x="66" y="314"/>
                    <a:pt x="66" y="308"/>
                  </a:cubicBezTo>
                  <a:lnTo>
                    <a:pt x="0" y="307"/>
                  </a:lnTo>
                  <a:cubicBezTo>
                    <a:pt x="1" y="324"/>
                    <a:pt x="3" y="340"/>
                    <a:pt x="6" y="357"/>
                  </a:cubicBezTo>
                  <a:lnTo>
                    <a:pt x="6" y="357"/>
                  </a:lnTo>
                  <a:close/>
                  <a:moveTo>
                    <a:pt x="0" y="302"/>
                  </a:moveTo>
                  <a:lnTo>
                    <a:pt x="0" y="302"/>
                  </a:lnTo>
                  <a:lnTo>
                    <a:pt x="66" y="303"/>
                  </a:lnTo>
                  <a:cubicBezTo>
                    <a:pt x="65" y="298"/>
                    <a:pt x="65" y="294"/>
                    <a:pt x="66" y="290"/>
                  </a:cubicBezTo>
                  <a:lnTo>
                    <a:pt x="15" y="284"/>
                  </a:lnTo>
                  <a:cubicBezTo>
                    <a:pt x="11" y="284"/>
                    <a:pt x="12" y="278"/>
                    <a:pt x="16" y="278"/>
                  </a:cubicBezTo>
                  <a:lnTo>
                    <a:pt x="66" y="284"/>
                  </a:lnTo>
                  <a:cubicBezTo>
                    <a:pt x="66" y="278"/>
                    <a:pt x="67" y="273"/>
                    <a:pt x="67" y="267"/>
                  </a:cubicBezTo>
                  <a:lnTo>
                    <a:pt x="4" y="254"/>
                  </a:lnTo>
                  <a:cubicBezTo>
                    <a:pt x="1" y="270"/>
                    <a:pt x="0" y="286"/>
                    <a:pt x="0" y="302"/>
                  </a:cubicBezTo>
                  <a:lnTo>
                    <a:pt x="0" y="302"/>
                  </a:lnTo>
                  <a:close/>
                  <a:moveTo>
                    <a:pt x="4" y="249"/>
                  </a:moveTo>
                  <a:lnTo>
                    <a:pt x="4" y="249"/>
                  </a:lnTo>
                  <a:lnTo>
                    <a:pt x="68" y="262"/>
                  </a:lnTo>
                  <a:cubicBezTo>
                    <a:pt x="69" y="257"/>
                    <a:pt x="70" y="253"/>
                    <a:pt x="71" y="249"/>
                  </a:cubicBezTo>
                  <a:lnTo>
                    <a:pt x="22" y="233"/>
                  </a:lnTo>
                  <a:cubicBezTo>
                    <a:pt x="18" y="232"/>
                    <a:pt x="20" y="227"/>
                    <a:pt x="23" y="228"/>
                  </a:cubicBezTo>
                  <a:lnTo>
                    <a:pt x="72" y="243"/>
                  </a:lnTo>
                  <a:cubicBezTo>
                    <a:pt x="73" y="239"/>
                    <a:pt x="74" y="235"/>
                    <a:pt x="75" y="231"/>
                  </a:cubicBezTo>
                  <a:lnTo>
                    <a:pt x="17" y="202"/>
                  </a:lnTo>
                  <a:cubicBezTo>
                    <a:pt x="11" y="217"/>
                    <a:pt x="7" y="233"/>
                    <a:pt x="4" y="249"/>
                  </a:cubicBezTo>
                  <a:lnTo>
                    <a:pt x="4" y="249"/>
                  </a:lnTo>
                  <a:close/>
                  <a:moveTo>
                    <a:pt x="19" y="196"/>
                  </a:moveTo>
                  <a:lnTo>
                    <a:pt x="19" y="196"/>
                  </a:lnTo>
                  <a:lnTo>
                    <a:pt x="77" y="225"/>
                  </a:lnTo>
                  <a:cubicBezTo>
                    <a:pt x="79" y="221"/>
                    <a:pt x="80" y="217"/>
                    <a:pt x="82" y="213"/>
                  </a:cubicBezTo>
                  <a:lnTo>
                    <a:pt x="37" y="186"/>
                  </a:lnTo>
                  <a:cubicBezTo>
                    <a:pt x="34" y="184"/>
                    <a:pt x="37" y="179"/>
                    <a:pt x="40" y="181"/>
                  </a:cubicBezTo>
                  <a:lnTo>
                    <a:pt x="84" y="208"/>
                  </a:lnTo>
                  <a:cubicBezTo>
                    <a:pt x="86" y="203"/>
                    <a:pt x="88" y="199"/>
                    <a:pt x="90" y="195"/>
                  </a:cubicBezTo>
                  <a:lnTo>
                    <a:pt x="38" y="154"/>
                  </a:lnTo>
                  <a:cubicBezTo>
                    <a:pt x="30" y="168"/>
                    <a:pt x="24" y="182"/>
                    <a:pt x="19" y="196"/>
                  </a:cubicBezTo>
                  <a:lnTo>
                    <a:pt x="19" y="196"/>
                  </a:lnTo>
                  <a:close/>
                  <a:moveTo>
                    <a:pt x="40" y="149"/>
                  </a:moveTo>
                  <a:lnTo>
                    <a:pt x="40" y="149"/>
                  </a:lnTo>
                  <a:lnTo>
                    <a:pt x="93" y="190"/>
                  </a:lnTo>
                  <a:cubicBezTo>
                    <a:pt x="95" y="186"/>
                    <a:pt x="97" y="183"/>
                    <a:pt x="99" y="179"/>
                  </a:cubicBezTo>
                  <a:lnTo>
                    <a:pt x="60" y="142"/>
                  </a:lnTo>
                  <a:cubicBezTo>
                    <a:pt x="58" y="140"/>
                    <a:pt x="62" y="136"/>
                    <a:pt x="64" y="138"/>
                  </a:cubicBezTo>
                  <a:lnTo>
                    <a:pt x="102" y="174"/>
                  </a:lnTo>
                  <a:cubicBezTo>
                    <a:pt x="105" y="170"/>
                    <a:pt x="108" y="166"/>
                    <a:pt x="111" y="162"/>
                  </a:cubicBezTo>
                  <a:lnTo>
                    <a:pt x="67" y="111"/>
                  </a:lnTo>
                  <a:cubicBezTo>
                    <a:pt x="57" y="123"/>
                    <a:pt x="48" y="136"/>
                    <a:pt x="40" y="149"/>
                  </a:cubicBezTo>
                  <a:lnTo>
                    <a:pt x="40" y="149"/>
                  </a:lnTo>
                  <a:close/>
                  <a:moveTo>
                    <a:pt x="70" y="106"/>
                  </a:moveTo>
                  <a:lnTo>
                    <a:pt x="70" y="106"/>
                  </a:lnTo>
                  <a:lnTo>
                    <a:pt x="114" y="157"/>
                  </a:lnTo>
                  <a:cubicBezTo>
                    <a:pt x="117" y="154"/>
                    <a:pt x="120" y="150"/>
                    <a:pt x="123" y="147"/>
                  </a:cubicBezTo>
                  <a:lnTo>
                    <a:pt x="90" y="102"/>
                  </a:lnTo>
                  <a:cubicBezTo>
                    <a:pt x="88" y="99"/>
                    <a:pt x="93" y="96"/>
                    <a:pt x="95" y="99"/>
                  </a:cubicBezTo>
                  <a:lnTo>
                    <a:pt x="127" y="143"/>
                  </a:lnTo>
                  <a:cubicBezTo>
                    <a:pt x="130" y="139"/>
                    <a:pt x="133" y="136"/>
                    <a:pt x="137" y="133"/>
                  </a:cubicBezTo>
                  <a:lnTo>
                    <a:pt x="102" y="72"/>
                  </a:lnTo>
                  <a:cubicBezTo>
                    <a:pt x="91" y="83"/>
                    <a:pt x="80" y="94"/>
                    <a:pt x="70" y="106"/>
                  </a:cubicBezTo>
                  <a:lnTo>
                    <a:pt x="70" y="106"/>
                  </a:lnTo>
                  <a:close/>
                  <a:moveTo>
                    <a:pt x="106" y="69"/>
                  </a:moveTo>
                  <a:lnTo>
                    <a:pt x="106" y="69"/>
                  </a:lnTo>
                  <a:lnTo>
                    <a:pt x="141" y="129"/>
                  </a:lnTo>
                  <a:cubicBezTo>
                    <a:pt x="144" y="126"/>
                    <a:pt x="147" y="123"/>
                    <a:pt x="150" y="121"/>
                  </a:cubicBezTo>
                  <a:lnTo>
                    <a:pt x="127" y="68"/>
                  </a:lnTo>
                  <a:cubicBezTo>
                    <a:pt x="126" y="64"/>
                    <a:pt x="131" y="62"/>
                    <a:pt x="133" y="66"/>
                  </a:cubicBezTo>
                  <a:lnTo>
                    <a:pt x="155" y="117"/>
                  </a:lnTo>
                  <a:cubicBezTo>
                    <a:pt x="159" y="114"/>
                    <a:pt x="163" y="111"/>
                    <a:pt x="167" y="108"/>
                  </a:cubicBezTo>
                  <a:lnTo>
                    <a:pt x="144" y="40"/>
                  </a:lnTo>
                  <a:cubicBezTo>
                    <a:pt x="131" y="49"/>
                    <a:pt x="118" y="58"/>
                    <a:pt x="106" y="69"/>
                  </a:cubicBezTo>
                  <a:lnTo>
                    <a:pt x="106" y="69"/>
                  </a:lnTo>
                  <a:close/>
                  <a:moveTo>
                    <a:pt x="149" y="37"/>
                  </a:moveTo>
                  <a:lnTo>
                    <a:pt x="149" y="37"/>
                  </a:lnTo>
                  <a:lnTo>
                    <a:pt x="172" y="105"/>
                  </a:lnTo>
                  <a:cubicBezTo>
                    <a:pt x="176" y="103"/>
                    <a:pt x="179" y="101"/>
                    <a:pt x="183" y="99"/>
                  </a:cubicBezTo>
                  <a:lnTo>
                    <a:pt x="170" y="42"/>
                  </a:lnTo>
                  <a:cubicBezTo>
                    <a:pt x="169" y="38"/>
                    <a:pt x="174" y="37"/>
                    <a:pt x="175" y="40"/>
                  </a:cubicBezTo>
                  <a:lnTo>
                    <a:pt x="188" y="96"/>
                  </a:lnTo>
                  <a:cubicBezTo>
                    <a:pt x="192" y="94"/>
                    <a:pt x="196" y="92"/>
                    <a:pt x="200" y="90"/>
                  </a:cubicBezTo>
                  <a:lnTo>
                    <a:pt x="191" y="16"/>
                  </a:lnTo>
                  <a:cubicBezTo>
                    <a:pt x="176" y="22"/>
                    <a:pt x="162" y="29"/>
                    <a:pt x="149" y="37"/>
                  </a:cubicBezTo>
                  <a:lnTo>
                    <a:pt x="149" y="37"/>
                  </a:lnTo>
                  <a:close/>
                  <a:moveTo>
                    <a:pt x="196" y="14"/>
                  </a:moveTo>
                  <a:lnTo>
                    <a:pt x="196" y="14"/>
                  </a:lnTo>
                  <a:lnTo>
                    <a:pt x="206" y="88"/>
                  </a:lnTo>
                  <a:cubicBezTo>
                    <a:pt x="210" y="86"/>
                    <a:pt x="214" y="84"/>
                    <a:pt x="219" y="83"/>
                  </a:cubicBezTo>
                  <a:lnTo>
                    <a:pt x="217" y="21"/>
                  </a:lnTo>
                  <a:cubicBezTo>
                    <a:pt x="217" y="17"/>
                    <a:pt x="222" y="17"/>
                    <a:pt x="222" y="21"/>
                  </a:cubicBezTo>
                  <a:lnTo>
                    <a:pt x="224" y="81"/>
                  </a:lnTo>
                  <a:cubicBezTo>
                    <a:pt x="229" y="79"/>
                    <a:pt x="233" y="78"/>
                    <a:pt x="237" y="77"/>
                  </a:cubicBezTo>
                  <a:lnTo>
                    <a:pt x="243" y="0"/>
                  </a:lnTo>
                  <a:cubicBezTo>
                    <a:pt x="227" y="3"/>
                    <a:pt x="211" y="8"/>
                    <a:pt x="196" y="14"/>
                  </a:cubicBezTo>
                  <a:lnTo>
                    <a:pt x="196" y="14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7700963" y="400050"/>
              <a:ext cx="238125" cy="323850"/>
            </a:xfrm>
            <a:custGeom>
              <a:avLst/>
              <a:gdLst>
                <a:gd name="T0" fmla="*/ 134 w 292"/>
                <a:gd name="T1" fmla="*/ 82 h 393"/>
                <a:gd name="T2" fmla="*/ 164 w 292"/>
                <a:gd name="T3" fmla="*/ 19 h 393"/>
                <a:gd name="T4" fmla="*/ 187 w 292"/>
                <a:gd name="T5" fmla="*/ 0 h 393"/>
                <a:gd name="T6" fmla="*/ 193 w 292"/>
                <a:gd name="T7" fmla="*/ 0 h 393"/>
                <a:gd name="T8" fmla="*/ 188 w 292"/>
                <a:gd name="T9" fmla="*/ 77 h 393"/>
                <a:gd name="T10" fmla="*/ 194 w 292"/>
                <a:gd name="T11" fmla="*/ 78 h 393"/>
                <a:gd name="T12" fmla="*/ 193 w 292"/>
                <a:gd name="T13" fmla="*/ 0 h 393"/>
                <a:gd name="T14" fmla="*/ 246 w 292"/>
                <a:gd name="T15" fmla="*/ 5 h 393"/>
                <a:gd name="T16" fmla="*/ 258 w 292"/>
                <a:gd name="T17" fmla="*/ 22 h 393"/>
                <a:gd name="T18" fmla="*/ 248 w 292"/>
                <a:gd name="T19" fmla="*/ 90 h 393"/>
                <a:gd name="T20" fmla="*/ 246 w 292"/>
                <a:gd name="T21" fmla="*/ 5 h 393"/>
                <a:gd name="T22" fmla="*/ 144 w 292"/>
                <a:gd name="T23" fmla="*/ 176 h 393"/>
                <a:gd name="T24" fmla="*/ 128 w 292"/>
                <a:gd name="T25" fmla="*/ 177 h 393"/>
                <a:gd name="T26" fmla="*/ 149 w 292"/>
                <a:gd name="T27" fmla="*/ 197 h 393"/>
                <a:gd name="T28" fmla="*/ 167 w 292"/>
                <a:gd name="T29" fmla="*/ 103 h 393"/>
                <a:gd name="T30" fmla="*/ 141 w 292"/>
                <a:gd name="T31" fmla="*/ 137 h 393"/>
                <a:gd name="T32" fmla="*/ 135 w 292"/>
                <a:gd name="T33" fmla="*/ 138 h 393"/>
                <a:gd name="T34" fmla="*/ 133 w 292"/>
                <a:gd name="T35" fmla="*/ 154 h 393"/>
                <a:gd name="T36" fmla="*/ 142 w 292"/>
                <a:gd name="T37" fmla="*/ 152 h 393"/>
                <a:gd name="T38" fmla="*/ 144 w 292"/>
                <a:gd name="T39" fmla="*/ 174 h 393"/>
                <a:gd name="T40" fmla="*/ 123 w 292"/>
                <a:gd name="T41" fmla="*/ 123 h 393"/>
                <a:gd name="T42" fmla="*/ 126 w 292"/>
                <a:gd name="T43" fmla="*/ 124 h 393"/>
                <a:gd name="T44" fmla="*/ 111 w 292"/>
                <a:gd name="T45" fmla="*/ 115 h 393"/>
                <a:gd name="T46" fmla="*/ 138 w 292"/>
                <a:gd name="T47" fmla="*/ 172 h 393"/>
                <a:gd name="T48" fmla="*/ 113 w 292"/>
                <a:gd name="T49" fmla="*/ 140 h 393"/>
                <a:gd name="T50" fmla="*/ 123 w 292"/>
                <a:gd name="T51" fmla="*/ 123 h 393"/>
                <a:gd name="T52" fmla="*/ 105 w 292"/>
                <a:gd name="T53" fmla="*/ 164 h 393"/>
                <a:gd name="T54" fmla="*/ 54 w 292"/>
                <a:gd name="T55" fmla="*/ 162 h 393"/>
                <a:gd name="T56" fmla="*/ 59 w 292"/>
                <a:gd name="T57" fmla="*/ 164 h 393"/>
                <a:gd name="T58" fmla="*/ 121 w 292"/>
                <a:gd name="T59" fmla="*/ 175 h 393"/>
                <a:gd name="T60" fmla="*/ 101 w 292"/>
                <a:gd name="T61" fmla="*/ 119 h 393"/>
                <a:gd name="T62" fmla="*/ 101 w 292"/>
                <a:gd name="T63" fmla="*/ 159 h 393"/>
                <a:gd name="T64" fmla="*/ 56 w 292"/>
                <a:gd name="T65" fmla="*/ 168 h 393"/>
                <a:gd name="T66" fmla="*/ 128 w 292"/>
                <a:gd name="T67" fmla="*/ 196 h 393"/>
                <a:gd name="T68" fmla="*/ 56 w 292"/>
                <a:gd name="T69" fmla="*/ 169 h 393"/>
                <a:gd name="T70" fmla="*/ 55 w 292"/>
                <a:gd name="T71" fmla="*/ 250 h 393"/>
                <a:gd name="T72" fmla="*/ 25 w 292"/>
                <a:gd name="T73" fmla="*/ 276 h 393"/>
                <a:gd name="T74" fmla="*/ 19 w 292"/>
                <a:gd name="T75" fmla="*/ 285 h 393"/>
                <a:gd name="T76" fmla="*/ 21 w 292"/>
                <a:gd name="T77" fmla="*/ 340 h 393"/>
                <a:gd name="T78" fmla="*/ 69 w 292"/>
                <a:gd name="T79" fmla="*/ 310 h 393"/>
                <a:gd name="T80" fmla="*/ 75 w 292"/>
                <a:gd name="T81" fmla="*/ 336 h 393"/>
                <a:gd name="T82" fmla="*/ 37 w 292"/>
                <a:gd name="T83" fmla="*/ 256 h 393"/>
                <a:gd name="T84" fmla="*/ 13 w 292"/>
                <a:gd name="T85" fmla="*/ 247 h 393"/>
                <a:gd name="T86" fmla="*/ 37 w 292"/>
                <a:gd name="T87" fmla="*/ 256 h 393"/>
                <a:gd name="T88" fmla="*/ 17 w 292"/>
                <a:gd name="T89" fmla="*/ 369 h 393"/>
                <a:gd name="T90" fmla="*/ 17 w 292"/>
                <a:gd name="T91" fmla="*/ 369 h 393"/>
                <a:gd name="T92" fmla="*/ 14 w 292"/>
                <a:gd name="T93" fmla="*/ 265 h 393"/>
                <a:gd name="T94" fmla="*/ 15 w 292"/>
                <a:gd name="T95" fmla="*/ 281 h 393"/>
                <a:gd name="T96" fmla="*/ 14 w 292"/>
                <a:gd name="T97" fmla="*/ 26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2" h="393">
                  <a:moveTo>
                    <a:pt x="139" y="5"/>
                  </a:moveTo>
                  <a:lnTo>
                    <a:pt x="139" y="5"/>
                  </a:lnTo>
                  <a:lnTo>
                    <a:pt x="134" y="82"/>
                  </a:lnTo>
                  <a:cubicBezTo>
                    <a:pt x="139" y="81"/>
                    <a:pt x="144" y="80"/>
                    <a:pt x="149" y="79"/>
                  </a:cubicBezTo>
                  <a:lnTo>
                    <a:pt x="159" y="18"/>
                  </a:lnTo>
                  <a:cubicBezTo>
                    <a:pt x="159" y="15"/>
                    <a:pt x="165" y="16"/>
                    <a:pt x="164" y="19"/>
                  </a:cubicBezTo>
                  <a:lnTo>
                    <a:pt x="155" y="78"/>
                  </a:lnTo>
                  <a:cubicBezTo>
                    <a:pt x="159" y="78"/>
                    <a:pt x="163" y="78"/>
                    <a:pt x="167" y="77"/>
                  </a:cubicBezTo>
                  <a:lnTo>
                    <a:pt x="187" y="0"/>
                  </a:lnTo>
                  <a:cubicBezTo>
                    <a:pt x="171" y="1"/>
                    <a:pt x="155" y="2"/>
                    <a:pt x="139" y="5"/>
                  </a:cubicBezTo>
                  <a:lnTo>
                    <a:pt x="139" y="5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73" y="77"/>
                  </a:lnTo>
                  <a:cubicBezTo>
                    <a:pt x="178" y="77"/>
                    <a:pt x="183" y="77"/>
                    <a:pt x="188" y="77"/>
                  </a:cubicBezTo>
                  <a:lnTo>
                    <a:pt x="207" y="17"/>
                  </a:lnTo>
                  <a:cubicBezTo>
                    <a:pt x="208" y="13"/>
                    <a:pt x="214" y="15"/>
                    <a:pt x="213" y="18"/>
                  </a:cubicBezTo>
                  <a:lnTo>
                    <a:pt x="194" y="78"/>
                  </a:lnTo>
                  <a:cubicBezTo>
                    <a:pt x="199" y="78"/>
                    <a:pt x="203" y="79"/>
                    <a:pt x="208" y="80"/>
                  </a:cubicBezTo>
                  <a:lnTo>
                    <a:pt x="240" y="4"/>
                  </a:lnTo>
                  <a:cubicBezTo>
                    <a:pt x="224" y="2"/>
                    <a:pt x="208" y="0"/>
                    <a:pt x="193" y="0"/>
                  </a:cubicBezTo>
                  <a:lnTo>
                    <a:pt x="193" y="0"/>
                  </a:lnTo>
                  <a:close/>
                  <a:moveTo>
                    <a:pt x="246" y="5"/>
                  </a:moveTo>
                  <a:lnTo>
                    <a:pt x="246" y="5"/>
                  </a:lnTo>
                  <a:lnTo>
                    <a:pt x="214" y="81"/>
                  </a:lnTo>
                  <a:cubicBezTo>
                    <a:pt x="218" y="81"/>
                    <a:pt x="222" y="82"/>
                    <a:pt x="226" y="83"/>
                  </a:cubicBezTo>
                  <a:lnTo>
                    <a:pt x="258" y="22"/>
                  </a:lnTo>
                  <a:cubicBezTo>
                    <a:pt x="260" y="19"/>
                    <a:pt x="265" y="21"/>
                    <a:pt x="263" y="25"/>
                  </a:cubicBezTo>
                  <a:lnTo>
                    <a:pt x="232" y="85"/>
                  </a:lnTo>
                  <a:cubicBezTo>
                    <a:pt x="237" y="86"/>
                    <a:pt x="243" y="88"/>
                    <a:pt x="248" y="90"/>
                  </a:cubicBezTo>
                  <a:lnTo>
                    <a:pt x="292" y="17"/>
                  </a:lnTo>
                  <a:cubicBezTo>
                    <a:pt x="277" y="12"/>
                    <a:pt x="261" y="8"/>
                    <a:pt x="246" y="5"/>
                  </a:cubicBezTo>
                  <a:lnTo>
                    <a:pt x="246" y="5"/>
                  </a:lnTo>
                  <a:close/>
                  <a:moveTo>
                    <a:pt x="144" y="174"/>
                  </a:moveTo>
                  <a:lnTo>
                    <a:pt x="144" y="174"/>
                  </a:lnTo>
                  <a:cubicBezTo>
                    <a:pt x="144" y="175"/>
                    <a:pt x="144" y="175"/>
                    <a:pt x="144" y="176"/>
                  </a:cubicBezTo>
                  <a:cubicBezTo>
                    <a:pt x="143" y="176"/>
                    <a:pt x="143" y="176"/>
                    <a:pt x="142" y="177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7" y="178"/>
                    <a:pt x="132" y="177"/>
                    <a:pt x="128" y="177"/>
                  </a:cubicBezTo>
                  <a:cubicBezTo>
                    <a:pt x="127" y="177"/>
                    <a:pt x="127" y="177"/>
                    <a:pt x="126" y="178"/>
                  </a:cubicBezTo>
                  <a:cubicBezTo>
                    <a:pt x="127" y="183"/>
                    <a:pt x="130" y="190"/>
                    <a:pt x="136" y="196"/>
                  </a:cubicBezTo>
                  <a:cubicBezTo>
                    <a:pt x="140" y="196"/>
                    <a:pt x="144" y="196"/>
                    <a:pt x="149" y="197"/>
                  </a:cubicBezTo>
                  <a:lnTo>
                    <a:pt x="161" y="145"/>
                  </a:lnTo>
                  <a:cubicBezTo>
                    <a:pt x="147" y="141"/>
                    <a:pt x="144" y="117"/>
                    <a:pt x="162" y="113"/>
                  </a:cubicBezTo>
                  <a:cubicBezTo>
                    <a:pt x="162" y="109"/>
                    <a:pt x="164" y="106"/>
                    <a:pt x="167" y="103"/>
                  </a:cubicBezTo>
                  <a:cubicBezTo>
                    <a:pt x="157" y="104"/>
                    <a:pt x="147" y="105"/>
                    <a:pt x="138" y="107"/>
                  </a:cubicBezTo>
                  <a:lnTo>
                    <a:pt x="141" y="136"/>
                  </a:lnTo>
                  <a:cubicBezTo>
                    <a:pt x="141" y="136"/>
                    <a:pt x="141" y="136"/>
                    <a:pt x="141" y="137"/>
                  </a:cubicBezTo>
                  <a:lnTo>
                    <a:pt x="141" y="140"/>
                  </a:lnTo>
                  <a:cubicBezTo>
                    <a:pt x="141" y="143"/>
                    <a:pt x="136" y="144"/>
                    <a:pt x="135" y="140"/>
                  </a:cubicBezTo>
                  <a:lnTo>
                    <a:pt x="135" y="138"/>
                  </a:lnTo>
                  <a:lnTo>
                    <a:pt x="124" y="130"/>
                  </a:lnTo>
                  <a:cubicBezTo>
                    <a:pt x="121" y="132"/>
                    <a:pt x="119" y="136"/>
                    <a:pt x="119" y="140"/>
                  </a:cubicBezTo>
                  <a:cubicBezTo>
                    <a:pt x="119" y="148"/>
                    <a:pt x="125" y="154"/>
                    <a:pt x="133" y="154"/>
                  </a:cubicBezTo>
                  <a:cubicBezTo>
                    <a:pt x="134" y="154"/>
                    <a:pt x="135" y="154"/>
                    <a:pt x="137" y="154"/>
                  </a:cubicBezTo>
                  <a:lnTo>
                    <a:pt x="137" y="153"/>
                  </a:lnTo>
                  <a:cubicBezTo>
                    <a:pt x="136" y="149"/>
                    <a:pt x="142" y="148"/>
                    <a:pt x="142" y="152"/>
                  </a:cubicBezTo>
                  <a:lnTo>
                    <a:pt x="142" y="155"/>
                  </a:lnTo>
                  <a:cubicBezTo>
                    <a:pt x="143" y="155"/>
                    <a:pt x="143" y="155"/>
                    <a:pt x="143" y="156"/>
                  </a:cubicBezTo>
                  <a:lnTo>
                    <a:pt x="144" y="174"/>
                  </a:lnTo>
                  <a:cubicBezTo>
                    <a:pt x="144" y="174"/>
                    <a:pt x="144" y="174"/>
                    <a:pt x="144" y="174"/>
                  </a:cubicBezTo>
                  <a:lnTo>
                    <a:pt x="144" y="174"/>
                  </a:lnTo>
                  <a:close/>
                  <a:moveTo>
                    <a:pt x="123" y="123"/>
                  </a:moveTo>
                  <a:lnTo>
                    <a:pt x="123" y="123"/>
                  </a:lnTo>
                  <a:lnTo>
                    <a:pt x="125" y="124"/>
                  </a:lnTo>
                  <a:cubicBezTo>
                    <a:pt x="125" y="124"/>
                    <a:pt x="125" y="124"/>
                    <a:pt x="126" y="124"/>
                  </a:cubicBezTo>
                  <a:lnTo>
                    <a:pt x="135" y="131"/>
                  </a:lnTo>
                  <a:lnTo>
                    <a:pt x="133" y="108"/>
                  </a:lnTo>
                  <a:cubicBezTo>
                    <a:pt x="125" y="110"/>
                    <a:pt x="118" y="112"/>
                    <a:pt x="111" y="115"/>
                  </a:cubicBezTo>
                  <a:cubicBezTo>
                    <a:pt x="97" y="130"/>
                    <a:pt x="98" y="147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15" y="168"/>
                    <a:pt x="127" y="173"/>
                    <a:pt x="138" y="172"/>
                  </a:cubicBezTo>
                  <a:lnTo>
                    <a:pt x="137" y="159"/>
                  </a:lnTo>
                  <a:cubicBezTo>
                    <a:pt x="136" y="160"/>
                    <a:pt x="134" y="160"/>
                    <a:pt x="133" y="160"/>
                  </a:cubicBezTo>
                  <a:cubicBezTo>
                    <a:pt x="122" y="160"/>
                    <a:pt x="113" y="151"/>
                    <a:pt x="113" y="140"/>
                  </a:cubicBezTo>
                  <a:cubicBezTo>
                    <a:pt x="113" y="135"/>
                    <a:pt x="116" y="130"/>
                    <a:pt x="119" y="126"/>
                  </a:cubicBezTo>
                  <a:cubicBezTo>
                    <a:pt x="118" y="124"/>
                    <a:pt x="121" y="121"/>
                    <a:pt x="123" y="123"/>
                  </a:cubicBezTo>
                  <a:lnTo>
                    <a:pt x="123" y="123"/>
                  </a:lnTo>
                  <a:close/>
                  <a:moveTo>
                    <a:pt x="121" y="175"/>
                  </a:moveTo>
                  <a:lnTo>
                    <a:pt x="121" y="175"/>
                  </a:lnTo>
                  <a:cubicBezTo>
                    <a:pt x="115" y="172"/>
                    <a:pt x="109" y="169"/>
                    <a:pt x="105" y="164"/>
                  </a:cubicBezTo>
                  <a:cubicBezTo>
                    <a:pt x="85" y="169"/>
                    <a:pt x="68" y="154"/>
                    <a:pt x="62" y="142"/>
                  </a:cubicBezTo>
                  <a:cubicBezTo>
                    <a:pt x="55" y="147"/>
                    <a:pt x="48" y="153"/>
                    <a:pt x="42" y="159"/>
                  </a:cubicBezTo>
                  <a:lnTo>
                    <a:pt x="54" y="162"/>
                  </a:lnTo>
                  <a:cubicBezTo>
                    <a:pt x="55" y="162"/>
                    <a:pt x="55" y="162"/>
                    <a:pt x="55" y="162"/>
                  </a:cubicBezTo>
                  <a:lnTo>
                    <a:pt x="58" y="163"/>
                  </a:lnTo>
                  <a:cubicBezTo>
                    <a:pt x="58" y="163"/>
                    <a:pt x="59" y="163"/>
                    <a:pt x="59" y="164"/>
                  </a:cubicBezTo>
                  <a:cubicBezTo>
                    <a:pt x="60" y="164"/>
                    <a:pt x="60" y="164"/>
                    <a:pt x="60" y="165"/>
                  </a:cubicBezTo>
                  <a:cubicBezTo>
                    <a:pt x="74" y="181"/>
                    <a:pt x="108" y="181"/>
                    <a:pt x="121" y="175"/>
                  </a:cubicBezTo>
                  <a:lnTo>
                    <a:pt x="121" y="175"/>
                  </a:lnTo>
                  <a:close/>
                  <a:moveTo>
                    <a:pt x="101" y="159"/>
                  </a:moveTo>
                  <a:lnTo>
                    <a:pt x="101" y="159"/>
                  </a:lnTo>
                  <a:cubicBezTo>
                    <a:pt x="93" y="148"/>
                    <a:pt x="92" y="134"/>
                    <a:pt x="101" y="119"/>
                  </a:cubicBezTo>
                  <a:cubicBezTo>
                    <a:pt x="89" y="124"/>
                    <a:pt x="77" y="131"/>
                    <a:pt x="66" y="139"/>
                  </a:cubicBezTo>
                  <a:cubicBezTo>
                    <a:pt x="71" y="149"/>
                    <a:pt x="85" y="161"/>
                    <a:pt x="101" y="159"/>
                  </a:cubicBezTo>
                  <a:lnTo>
                    <a:pt x="101" y="159"/>
                  </a:lnTo>
                  <a:close/>
                  <a:moveTo>
                    <a:pt x="56" y="169"/>
                  </a:moveTo>
                  <a:lnTo>
                    <a:pt x="56" y="169"/>
                  </a:lnTo>
                  <a:lnTo>
                    <a:pt x="56" y="168"/>
                  </a:lnTo>
                  <a:cubicBezTo>
                    <a:pt x="54" y="174"/>
                    <a:pt x="54" y="186"/>
                    <a:pt x="55" y="192"/>
                  </a:cubicBezTo>
                  <a:cubicBezTo>
                    <a:pt x="66" y="196"/>
                    <a:pt x="79" y="196"/>
                    <a:pt x="94" y="196"/>
                  </a:cubicBezTo>
                  <a:cubicBezTo>
                    <a:pt x="106" y="196"/>
                    <a:pt x="117" y="196"/>
                    <a:pt x="128" y="196"/>
                  </a:cubicBezTo>
                  <a:cubicBezTo>
                    <a:pt x="124" y="191"/>
                    <a:pt x="122" y="185"/>
                    <a:pt x="121" y="181"/>
                  </a:cubicBezTo>
                  <a:cubicBezTo>
                    <a:pt x="104" y="187"/>
                    <a:pt x="71" y="185"/>
                    <a:pt x="56" y="169"/>
                  </a:cubicBezTo>
                  <a:lnTo>
                    <a:pt x="56" y="169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cubicBezTo>
                    <a:pt x="62" y="254"/>
                    <a:pt x="59" y="252"/>
                    <a:pt x="55" y="250"/>
                  </a:cubicBezTo>
                  <a:cubicBezTo>
                    <a:pt x="51" y="253"/>
                    <a:pt x="47" y="255"/>
                    <a:pt x="44" y="258"/>
                  </a:cubicBezTo>
                  <a:cubicBezTo>
                    <a:pt x="44" y="258"/>
                    <a:pt x="43" y="259"/>
                    <a:pt x="43" y="259"/>
                  </a:cubicBezTo>
                  <a:cubicBezTo>
                    <a:pt x="36" y="265"/>
                    <a:pt x="30" y="271"/>
                    <a:pt x="25" y="276"/>
                  </a:cubicBezTo>
                  <a:cubicBezTo>
                    <a:pt x="25" y="276"/>
                    <a:pt x="25" y="277"/>
                    <a:pt x="25" y="277"/>
                  </a:cubicBezTo>
                  <a:cubicBezTo>
                    <a:pt x="23" y="279"/>
                    <a:pt x="21" y="282"/>
                    <a:pt x="19" y="284"/>
                  </a:cubicBezTo>
                  <a:cubicBezTo>
                    <a:pt x="19" y="285"/>
                    <a:pt x="19" y="285"/>
                    <a:pt x="19" y="285"/>
                  </a:cubicBezTo>
                  <a:cubicBezTo>
                    <a:pt x="12" y="295"/>
                    <a:pt x="9" y="304"/>
                    <a:pt x="8" y="312"/>
                  </a:cubicBezTo>
                  <a:cubicBezTo>
                    <a:pt x="6" y="324"/>
                    <a:pt x="7" y="340"/>
                    <a:pt x="0" y="350"/>
                  </a:cubicBezTo>
                  <a:cubicBezTo>
                    <a:pt x="11" y="349"/>
                    <a:pt x="14" y="346"/>
                    <a:pt x="21" y="340"/>
                  </a:cubicBezTo>
                  <a:cubicBezTo>
                    <a:pt x="14" y="310"/>
                    <a:pt x="36" y="271"/>
                    <a:pt x="66" y="255"/>
                  </a:cubicBezTo>
                  <a:lnTo>
                    <a:pt x="66" y="255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cubicBezTo>
                    <a:pt x="68" y="311"/>
                    <a:pt x="68" y="312"/>
                    <a:pt x="67" y="314"/>
                  </a:cubicBezTo>
                  <a:cubicBezTo>
                    <a:pt x="61" y="326"/>
                    <a:pt x="68" y="336"/>
                    <a:pt x="75" y="336"/>
                  </a:cubicBezTo>
                  <a:cubicBezTo>
                    <a:pt x="93" y="336"/>
                    <a:pt x="92" y="311"/>
                    <a:pt x="69" y="310"/>
                  </a:cubicBezTo>
                  <a:lnTo>
                    <a:pt x="69" y="310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cubicBezTo>
                    <a:pt x="28" y="249"/>
                    <a:pt x="17" y="240"/>
                    <a:pt x="12" y="229"/>
                  </a:cubicBezTo>
                  <a:cubicBezTo>
                    <a:pt x="11" y="235"/>
                    <a:pt x="11" y="241"/>
                    <a:pt x="13" y="247"/>
                  </a:cubicBezTo>
                  <a:lnTo>
                    <a:pt x="13" y="247"/>
                  </a:lnTo>
                  <a:cubicBezTo>
                    <a:pt x="15" y="256"/>
                    <a:pt x="19" y="264"/>
                    <a:pt x="23" y="270"/>
                  </a:cubicBezTo>
                  <a:cubicBezTo>
                    <a:pt x="27" y="266"/>
                    <a:pt x="32" y="261"/>
                    <a:pt x="37" y="256"/>
                  </a:cubicBezTo>
                  <a:lnTo>
                    <a:pt x="37" y="256"/>
                  </a:lnTo>
                  <a:close/>
                  <a:moveTo>
                    <a:pt x="17" y="369"/>
                  </a:moveTo>
                  <a:lnTo>
                    <a:pt x="17" y="369"/>
                  </a:lnTo>
                  <a:cubicBezTo>
                    <a:pt x="17" y="377"/>
                    <a:pt x="18" y="385"/>
                    <a:pt x="17" y="393"/>
                  </a:cubicBezTo>
                  <a:cubicBezTo>
                    <a:pt x="26" y="392"/>
                    <a:pt x="29" y="390"/>
                    <a:pt x="34" y="385"/>
                  </a:cubicBezTo>
                  <a:cubicBezTo>
                    <a:pt x="28" y="381"/>
                    <a:pt x="22" y="376"/>
                    <a:pt x="17" y="369"/>
                  </a:cubicBezTo>
                  <a:lnTo>
                    <a:pt x="17" y="369"/>
                  </a:lnTo>
                  <a:close/>
                  <a:moveTo>
                    <a:pt x="14" y="265"/>
                  </a:moveTo>
                  <a:lnTo>
                    <a:pt x="14" y="265"/>
                  </a:lnTo>
                  <a:lnTo>
                    <a:pt x="3" y="271"/>
                  </a:lnTo>
                  <a:lnTo>
                    <a:pt x="9" y="283"/>
                  </a:lnTo>
                  <a:cubicBezTo>
                    <a:pt x="11" y="282"/>
                    <a:pt x="13" y="281"/>
                    <a:pt x="15" y="281"/>
                  </a:cubicBezTo>
                  <a:cubicBezTo>
                    <a:pt x="16" y="279"/>
                    <a:pt x="18" y="277"/>
                    <a:pt x="20" y="275"/>
                  </a:cubicBezTo>
                  <a:cubicBezTo>
                    <a:pt x="18" y="272"/>
                    <a:pt x="16" y="268"/>
                    <a:pt x="14" y="265"/>
                  </a:cubicBezTo>
                  <a:lnTo>
                    <a:pt x="14" y="265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0" name="Freeform 11"/>
            <p:cNvSpPr>
              <a:spLocks noEditPoints="1"/>
            </p:cNvSpPr>
            <p:nvPr userDrawn="1"/>
          </p:nvSpPr>
          <p:spPr bwMode="auto">
            <a:xfrm>
              <a:off x="7686675" y="476250"/>
              <a:ext cx="280988" cy="304800"/>
            </a:xfrm>
            <a:custGeom>
              <a:avLst/>
              <a:gdLst>
                <a:gd name="T0" fmla="*/ 1 w 346"/>
                <a:gd name="T1" fmla="*/ 230 h 372"/>
                <a:gd name="T2" fmla="*/ 27 w 346"/>
                <a:gd name="T3" fmla="*/ 197 h 372"/>
                <a:gd name="T4" fmla="*/ 1 w 346"/>
                <a:gd name="T5" fmla="*/ 223 h 372"/>
                <a:gd name="T6" fmla="*/ 1 w 346"/>
                <a:gd name="T7" fmla="*/ 214 h 372"/>
                <a:gd name="T8" fmla="*/ 2 w 346"/>
                <a:gd name="T9" fmla="*/ 188 h 372"/>
                <a:gd name="T10" fmla="*/ 3 w 346"/>
                <a:gd name="T11" fmla="*/ 179 h 372"/>
                <a:gd name="T12" fmla="*/ 29 w 346"/>
                <a:gd name="T13" fmla="*/ 168 h 372"/>
                <a:gd name="T14" fmla="*/ 5 w 346"/>
                <a:gd name="T15" fmla="*/ 169 h 372"/>
                <a:gd name="T16" fmla="*/ 7 w 346"/>
                <a:gd name="T17" fmla="*/ 161 h 372"/>
                <a:gd name="T18" fmla="*/ 32 w 346"/>
                <a:gd name="T19" fmla="*/ 127 h 372"/>
                <a:gd name="T20" fmla="*/ 36 w 346"/>
                <a:gd name="T21" fmla="*/ 96 h 372"/>
                <a:gd name="T22" fmla="*/ 56 w 346"/>
                <a:gd name="T23" fmla="*/ 72 h 372"/>
                <a:gd name="T24" fmla="*/ 68 w 346"/>
                <a:gd name="T25" fmla="*/ 75 h 372"/>
                <a:gd name="T26" fmla="*/ 214 w 346"/>
                <a:gd name="T27" fmla="*/ 53 h 372"/>
                <a:gd name="T28" fmla="*/ 203 w 346"/>
                <a:gd name="T29" fmla="*/ 80 h 372"/>
                <a:gd name="T30" fmla="*/ 214 w 346"/>
                <a:gd name="T31" fmla="*/ 53 h 372"/>
                <a:gd name="T32" fmla="*/ 187 w 346"/>
                <a:gd name="T33" fmla="*/ 64 h 372"/>
                <a:gd name="T34" fmla="*/ 199 w 346"/>
                <a:gd name="T35" fmla="*/ 53 h 372"/>
                <a:gd name="T36" fmla="*/ 205 w 346"/>
                <a:gd name="T37" fmla="*/ 50 h 372"/>
                <a:gd name="T38" fmla="*/ 210 w 346"/>
                <a:gd name="T39" fmla="*/ 23 h 372"/>
                <a:gd name="T40" fmla="*/ 182 w 346"/>
                <a:gd name="T41" fmla="*/ 27 h 372"/>
                <a:gd name="T42" fmla="*/ 186 w 346"/>
                <a:gd name="T43" fmla="*/ 49 h 372"/>
                <a:gd name="T44" fmla="*/ 172 w 346"/>
                <a:gd name="T45" fmla="*/ 105 h 372"/>
                <a:gd name="T46" fmla="*/ 197 w 346"/>
                <a:gd name="T47" fmla="*/ 70 h 372"/>
                <a:gd name="T48" fmla="*/ 225 w 346"/>
                <a:gd name="T49" fmla="*/ 90 h 372"/>
                <a:gd name="T50" fmla="*/ 232 w 346"/>
                <a:gd name="T51" fmla="*/ 80 h 372"/>
                <a:gd name="T52" fmla="*/ 242 w 346"/>
                <a:gd name="T53" fmla="*/ 51 h 372"/>
                <a:gd name="T54" fmla="*/ 222 w 346"/>
                <a:gd name="T55" fmla="*/ 60 h 372"/>
                <a:gd name="T56" fmla="*/ 203 w 346"/>
                <a:gd name="T57" fmla="*/ 88 h 372"/>
                <a:gd name="T58" fmla="*/ 225 w 346"/>
                <a:gd name="T59" fmla="*/ 90 h 372"/>
                <a:gd name="T60" fmla="*/ 200 w 346"/>
                <a:gd name="T61" fmla="*/ 247 h 372"/>
                <a:gd name="T62" fmla="*/ 200 w 346"/>
                <a:gd name="T63" fmla="*/ 247 h 372"/>
                <a:gd name="T64" fmla="*/ 262 w 346"/>
                <a:gd name="T65" fmla="*/ 176 h 372"/>
                <a:gd name="T66" fmla="*/ 262 w 346"/>
                <a:gd name="T67" fmla="*/ 176 h 372"/>
                <a:gd name="T68" fmla="*/ 303 w 346"/>
                <a:gd name="T69" fmla="*/ 125 h 372"/>
                <a:gd name="T70" fmla="*/ 303 w 346"/>
                <a:gd name="T71" fmla="*/ 125 h 372"/>
                <a:gd name="T72" fmla="*/ 302 w 346"/>
                <a:gd name="T73" fmla="*/ 148 h 372"/>
                <a:gd name="T74" fmla="*/ 303 w 346"/>
                <a:gd name="T75" fmla="*/ 132 h 372"/>
                <a:gd name="T76" fmla="*/ 189 w 346"/>
                <a:gd name="T77" fmla="*/ 269 h 372"/>
                <a:gd name="T78" fmla="*/ 257 w 346"/>
                <a:gd name="T79" fmla="*/ 205 h 372"/>
                <a:gd name="T80" fmla="*/ 257 w 346"/>
                <a:gd name="T81" fmla="*/ 181 h 372"/>
                <a:gd name="T82" fmla="*/ 194 w 346"/>
                <a:gd name="T83" fmla="*/ 255 h 372"/>
                <a:gd name="T84" fmla="*/ 189 w 346"/>
                <a:gd name="T85" fmla="*/ 269 h 372"/>
                <a:gd name="T86" fmla="*/ 68 w 346"/>
                <a:gd name="T87" fmla="*/ 369 h 372"/>
                <a:gd name="T88" fmla="*/ 101 w 346"/>
                <a:gd name="T89" fmla="*/ 350 h 372"/>
                <a:gd name="T90" fmla="*/ 129 w 346"/>
                <a:gd name="T91" fmla="*/ 325 h 372"/>
                <a:gd name="T92" fmla="*/ 148 w 346"/>
                <a:gd name="T93" fmla="*/ 305 h 372"/>
                <a:gd name="T94" fmla="*/ 176 w 346"/>
                <a:gd name="T95" fmla="*/ 271 h 372"/>
                <a:gd name="T96" fmla="*/ 191 w 346"/>
                <a:gd name="T97" fmla="*/ 250 h 372"/>
                <a:gd name="T98" fmla="*/ 253 w 346"/>
                <a:gd name="T99" fmla="*/ 160 h 372"/>
                <a:gd name="T100" fmla="*/ 279 w 346"/>
                <a:gd name="T101" fmla="*/ 125 h 372"/>
                <a:gd name="T102" fmla="*/ 295 w 346"/>
                <a:gd name="T103" fmla="*/ 106 h 372"/>
                <a:gd name="T104" fmla="*/ 341 w 346"/>
                <a:gd name="T105" fmla="*/ 64 h 372"/>
                <a:gd name="T106" fmla="*/ 343 w 346"/>
                <a:gd name="T107" fmla="*/ 63 h 372"/>
                <a:gd name="T108" fmla="*/ 331 w 346"/>
                <a:gd name="T109" fmla="*/ 52 h 372"/>
                <a:gd name="T110" fmla="*/ 68 w 346"/>
                <a:gd name="T111" fmla="*/ 36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372">
                  <a:moveTo>
                    <a:pt x="1" y="223"/>
                  </a:moveTo>
                  <a:lnTo>
                    <a:pt x="1" y="223"/>
                  </a:lnTo>
                  <a:cubicBezTo>
                    <a:pt x="1" y="225"/>
                    <a:pt x="1" y="228"/>
                    <a:pt x="1" y="230"/>
                  </a:cubicBezTo>
                  <a:cubicBezTo>
                    <a:pt x="7" y="226"/>
                    <a:pt x="15" y="220"/>
                    <a:pt x="20" y="219"/>
                  </a:cubicBezTo>
                  <a:cubicBezTo>
                    <a:pt x="22" y="212"/>
                    <a:pt x="24" y="205"/>
                    <a:pt x="28" y="196"/>
                  </a:cubicBezTo>
                  <a:cubicBezTo>
                    <a:pt x="28" y="197"/>
                    <a:pt x="27" y="197"/>
                    <a:pt x="27" y="197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15" y="204"/>
                    <a:pt x="3" y="218"/>
                    <a:pt x="1" y="223"/>
                  </a:cubicBezTo>
                  <a:lnTo>
                    <a:pt x="1" y="223"/>
                  </a:lnTo>
                  <a:close/>
                  <a:moveTo>
                    <a:pt x="2" y="188"/>
                  </a:moveTo>
                  <a:lnTo>
                    <a:pt x="2" y="188"/>
                  </a:lnTo>
                  <a:cubicBezTo>
                    <a:pt x="1" y="196"/>
                    <a:pt x="0" y="205"/>
                    <a:pt x="1" y="214"/>
                  </a:cubicBezTo>
                  <a:cubicBezTo>
                    <a:pt x="3" y="210"/>
                    <a:pt x="7" y="206"/>
                    <a:pt x="11" y="202"/>
                  </a:cubicBezTo>
                  <a:lnTo>
                    <a:pt x="2" y="188"/>
                  </a:lnTo>
                  <a:lnTo>
                    <a:pt x="2" y="188"/>
                  </a:lnTo>
                  <a:close/>
                  <a:moveTo>
                    <a:pt x="5" y="169"/>
                  </a:moveTo>
                  <a:lnTo>
                    <a:pt x="5" y="169"/>
                  </a:lnTo>
                  <a:cubicBezTo>
                    <a:pt x="4" y="172"/>
                    <a:pt x="4" y="176"/>
                    <a:pt x="3" y="179"/>
                  </a:cubicBezTo>
                  <a:lnTo>
                    <a:pt x="15" y="198"/>
                  </a:lnTo>
                  <a:cubicBezTo>
                    <a:pt x="17" y="197"/>
                    <a:pt x="20" y="195"/>
                    <a:pt x="22" y="194"/>
                  </a:cubicBezTo>
                  <a:cubicBezTo>
                    <a:pt x="12" y="174"/>
                    <a:pt x="10" y="178"/>
                    <a:pt x="29" y="168"/>
                  </a:cubicBezTo>
                  <a:cubicBezTo>
                    <a:pt x="28" y="165"/>
                    <a:pt x="27" y="162"/>
                    <a:pt x="26" y="159"/>
                  </a:cubicBezTo>
                  <a:cubicBezTo>
                    <a:pt x="21" y="160"/>
                    <a:pt x="12" y="164"/>
                    <a:pt x="5" y="169"/>
                  </a:cubicBezTo>
                  <a:lnTo>
                    <a:pt x="5" y="169"/>
                  </a:lnTo>
                  <a:close/>
                  <a:moveTo>
                    <a:pt x="36" y="96"/>
                  </a:moveTo>
                  <a:lnTo>
                    <a:pt x="36" y="96"/>
                  </a:lnTo>
                  <a:cubicBezTo>
                    <a:pt x="23" y="116"/>
                    <a:pt x="13" y="138"/>
                    <a:pt x="7" y="161"/>
                  </a:cubicBezTo>
                  <a:cubicBezTo>
                    <a:pt x="13" y="157"/>
                    <a:pt x="20" y="155"/>
                    <a:pt x="24" y="153"/>
                  </a:cubicBezTo>
                  <a:cubicBezTo>
                    <a:pt x="23" y="145"/>
                    <a:pt x="23" y="136"/>
                    <a:pt x="27" y="126"/>
                  </a:cubicBezTo>
                  <a:cubicBezTo>
                    <a:pt x="28" y="123"/>
                    <a:pt x="32" y="123"/>
                    <a:pt x="32" y="127"/>
                  </a:cubicBezTo>
                  <a:cubicBezTo>
                    <a:pt x="34" y="141"/>
                    <a:pt x="49" y="152"/>
                    <a:pt x="60" y="161"/>
                  </a:cubicBezTo>
                  <a:cubicBezTo>
                    <a:pt x="62" y="159"/>
                    <a:pt x="65" y="156"/>
                    <a:pt x="68" y="154"/>
                  </a:cubicBezTo>
                  <a:cubicBezTo>
                    <a:pt x="52" y="142"/>
                    <a:pt x="40" y="125"/>
                    <a:pt x="36" y="96"/>
                  </a:cubicBezTo>
                  <a:lnTo>
                    <a:pt x="36" y="96"/>
                  </a:lnTo>
                  <a:close/>
                  <a:moveTo>
                    <a:pt x="56" y="72"/>
                  </a:moveTo>
                  <a:lnTo>
                    <a:pt x="56" y="72"/>
                  </a:lnTo>
                  <a:cubicBezTo>
                    <a:pt x="53" y="75"/>
                    <a:pt x="50" y="78"/>
                    <a:pt x="47" y="82"/>
                  </a:cubicBezTo>
                  <a:cubicBezTo>
                    <a:pt x="53" y="90"/>
                    <a:pt x="59" y="95"/>
                    <a:pt x="67" y="98"/>
                  </a:cubicBezTo>
                  <a:cubicBezTo>
                    <a:pt x="66" y="91"/>
                    <a:pt x="66" y="81"/>
                    <a:pt x="68" y="75"/>
                  </a:cubicBezTo>
                  <a:lnTo>
                    <a:pt x="56" y="72"/>
                  </a:lnTo>
                  <a:lnTo>
                    <a:pt x="56" y="72"/>
                  </a:lnTo>
                  <a:close/>
                  <a:moveTo>
                    <a:pt x="214" y="53"/>
                  </a:moveTo>
                  <a:lnTo>
                    <a:pt x="214" y="53"/>
                  </a:lnTo>
                  <a:cubicBezTo>
                    <a:pt x="211" y="55"/>
                    <a:pt x="208" y="56"/>
                    <a:pt x="204" y="56"/>
                  </a:cubicBezTo>
                  <a:cubicBezTo>
                    <a:pt x="203" y="64"/>
                    <a:pt x="202" y="72"/>
                    <a:pt x="203" y="80"/>
                  </a:cubicBezTo>
                  <a:lnTo>
                    <a:pt x="218" y="64"/>
                  </a:lnTo>
                  <a:cubicBezTo>
                    <a:pt x="215" y="60"/>
                    <a:pt x="214" y="57"/>
                    <a:pt x="214" y="53"/>
                  </a:cubicBezTo>
                  <a:lnTo>
                    <a:pt x="214" y="53"/>
                  </a:lnTo>
                  <a:close/>
                  <a:moveTo>
                    <a:pt x="197" y="70"/>
                  </a:moveTo>
                  <a:lnTo>
                    <a:pt x="197" y="70"/>
                  </a:lnTo>
                  <a:cubicBezTo>
                    <a:pt x="193" y="69"/>
                    <a:pt x="189" y="68"/>
                    <a:pt x="187" y="64"/>
                  </a:cubicBezTo>
                  <a:cubicBezTo>
                    <a:pt x="186" y="62"/>
                    <a:pt x="192" y="63"/>
                    <a:pt x="193" y="63"/>
                  </a:cubicBezTo>
                  <a:cubicBezTo>
                    <a:pt x="195" y="63"/>
                    <a:pt x="196" y="62"/>
                    <a:pt x="198" y="62"/>
                  </a:cubicBezTo>
                  <a:cubicBezTo>
                    <a:pt x="198" y="59"/>
                    <a:pt x="198" y="56"/>
                    <a:pt x="199" y="53"/>
                  </a:cubicBezTo>
                  <a:cubicBezTo>
                    <a:pt x="199" y="53"/>
                    <a:pt x="199" y="52"/>
                    <a:pt x="199" y="52"/>
                  </a:cubicBezTo>
                  <a:cubicBezTo>
                    <a:pt x="199" y="51"/>
                    <a:pt x="199" y="50"/>
                    <a:pt x="199" y="49"/>
                  </a:cubicBezTo>
                  <a:cubicBezTo>
                    <a:pt x="200" y="46"/>
                    <a:pt x="205" y="46"/>
                    <a:pt x="205" y="50"/>
                  </a:cubicBezTo>
                  <a:cubicBezTo>
                    <a:pt x="221" y="49"/>
                    <a:pt x="218" y="25"/>
                    <a:pt x="201" y="29"/>
                  </a:cubicBezTo>
                  <a:cubicBezTo>
                    <a:pt x="197" y="29"/>
                    <a:pt x="196" y="24"/>
                    <a:pt x="200" y="23"/>
                  </a:cubicBezTo>
                  <a:cubicBezTo>
                    <a:pt x="204" y="22"/>
                    <a:pt x="207" y="22"/>
                    <a:pt x="210" y="23"/>
                  </a:cubicBezTo>
                  <a:cubicBezTo>
                    <a:pt x="208" y="0"/>
                    <a:pt x="172" y="14"/>
                    <a:pt x="192" y="32"/>
                  </a:cubicBezTo>
                  <a:cubicBezTo>
                    <a:pt x="195" y="34"/>
                    <a:pt x="192" y="39"/>
                    <a:pt x="189" y="36"/>
                  </a:cubicBezTo>
                  <a:cubicBezTo>
                    <a:pt x="185" y="33"/>
                    <a:pt x="183" y="30"/>
                    <a:pt x="182" y="27"/>
                  </a:cubicBezTo>
                  <a:cubicBezTo>
                    <a:pt x="169" y="29"/>
                    <a:pt x="172" y="45"/>
                    <a:pt x="181" y="48"/>
                  </a:cubicBezTo>
                  <a:lnTo>
                    <a:pt x="181" y="47"/>
                  </a:lnTo>
                  <a:cubicBezTo>
                    <a:pt x="182" y="44"/>
                    <a:pt x="187" y="45"/>
                    <a:pt x="186" y="49"/>
                  </a:cubicBezTo>
                  <a:lnTo>
                    <a:pt x="185" y="51"/>
                  </a:lnTo>
                  <a:cubicBezTo>
                    <a:pt x="185" y="52"/>
                    <a:pt x="185" y="52"/>
                    <a:pt x="185" y="52"/>
                  </a:cubicBezTo>
                  <a:lnTo>
                    <a:pt x="172" y="105"/>
                  </a:lnTo>
                  <a:cubicBezTo>
                    <a:pt x="175" y="105"/>
                    <a:pt x="177" y="106"/>
                    <a:pt x="179" y="106"/>
                  </a:cubicBezTo>
                  <a:lnTo>
                    <a:pt x="199" y="85"/>
                  </a:lnTo>
                  <a:cubicBezTo>
                    <a:pt x="197" y="80"/>
                    <a:pt x="197" y="75"/>
                    <a:pt x="197" y="70"/>
                  </a:cubicBezTo>
                  <a:lnTo>
                    <a:pt x="197" y="70"/>
                  </a:lnTo>
                  <a:close/>
                  <a:moveTo>
                    <a:pt x="225" y="90"/>
                  </a:moveTo>
                  <a:lnTo>
                    <a:pt x="225" y="90"/>
                  </a:lnTo>
                  <a:cubicBezTo>
                    <a:pt x="222" y="85"/>
                    <a:pt x="221" y="79"/>
                    <a:pt x="222" y="74"/>
                  </a:cubicBezTo>
                  <a:cubicBezTo>
                    <a:pt x="222" y="71"/>
                    <a:pt x="225" y="76"/>
                    <a:pt x="225" y="76"/>
                  </a:cubicBezTo>
                  <a:cubicBezTo>
                    <a:pt x="227" y="78"/>
                    <a:pt x="229" y="79"/>
                    <a:pt x="232" y="80"/>
                  </a:cubicBezTo>
                  <a:cubicBezTo>
                    <a:pt x="236" y="73"/>
                    <a:pt x="241" y="66"/>
                    <a:pt x="246" y="60"/>
                  </a:cubicBezTo>
                  <a:cubicBezTo>
                    <a:pt x="252" y="52"/>
                    <a:pt x="257" y="45"/>
                    <a:pt x="263" y="38"/>
                  </a:cubicBezTo>
                  <a:cubicBezTo>
                    <a:pt x="253" y="26"/>
                    <a:pt x="237" y="33"/>
                    <a:pt x="242" y="51"/>
                  </a:cubicBezTo>
                  <a:cubicBezTo>
                    <a:pt x="243" y="55"/>
                    <a:pt x="237" y="56"/>
                    <a:pt x="236" y="52"/>
                  </a:cubicBezTo>
                  <a:cubicBezTo>
                    <a:pt x="235" y="48"/>
                    <a:pt x="235" y="45"/>
                    <a:pt x="235" y="42"/>
                  </a:cubicBezTo>
                  <a:cubicBezTo>
                    <a:pt x="223" y="38"/>
                    <a:pt x="214" y="49"/>
                    <a:pt x="222" y="60"/>
                  </a:cubicBezTo>
                  <a:cubicBezTo>
                    <a:pt x="225" y="57"/>
                    <a:pt x="228" y="61"/>
                    <a:pt x="226" y="64"/>
                  </a:cubicBezTo>
                  <a:lnTo>
                    <a:pt x="204" y="87"/>
                  </a:lnTo>
                  <a:cubicBezTo>
                    <a:pt x="204" y="88"/>
                    <a:pt x="204" y="88"/>
                    <a:pt x="203" y="88"/>
                  </a:cubicBezTo>
                  <a:lnTo>
                    <a:pt x="186" y="107"/>
                  </a:lnTo>
                  <a:cubicBezTo>
                    <a:pt x="193" y="109"/>
                    <a:pt x="201" y="110"/>
                    <a:pt x="209" y="113"/>
                  </a:cubicBezTo>
                  <a:cubicBezTo>
                    <a:pt x="214" y="105"/>
                    <a:pt x="220" y="97"/>
                    <a:pt x="225" y="90"/>
                  </a:cubicBezTo>
                  <a:lnTo>
                    <a:pt x="225" y="90"/>
                  </a:lnTo>
                  <a:close/>
                  <a:moveTo>
                    <a:pt x="200" y="247"/>
                  </a:moveTo>
                  <a:lnTo>
                    <a:pt x="200" y="247"/>
                  </a:lnTo>
                  <a:cubicBezTo>
                    <a:pt x="231" y="234"/>
                    <a:pt x="241" y="209"/>
                    <a:pt x="240" y="189"/>
                  </a:cubicBezTo>
                  <a:cubicBezTo>
                    <a:pt x="233" y="199"/>
                    <a:pt x="226" y="210"/>
                    <a:pt x="219" y="219"/>
                  </a:cubicBezTo>
                  <a:cubicBezTo>
                    <a:pt x="213" y="229"/>
                    <a:pt x="206" y="238"/>
                    <a:pt x="200" y="247"/>
                  </a:cubicBezTo>
                  <a:lnTo>
                    <a:pt x="200" y="247"/>
                  </a:lnTo>
                  <a:close/>
                  <a:moveTo>
                    <a:pt x="262" y="176"/>
                  </a:moveTo>
                  <a:lnTo>
                    <a:pt x="262" y="176"/>
                  </a:lnTo>
                  <a:cubicBezTo>
                    <a:pt x="275" y="162"/>
                    <a:pt x="280" y="148"/>
                    <a:pt x="280" y="134"/>
                  </a:cubicBezTo>
                  <a:cubicBezTo>
                    <a:pt x="272" y="143"/>
                    <a:pt x="265" y="152"/>
                    <a:pt x="259" y="162"/>
                  </a:cubicBezTo>
                  <a:cubicBezTo>
                    <a:pt x="260" y="166"/>
                    <a:pt x="261" y="171"/>
                    <a:pt x="262" y="176"/>
                  </a:cubicBezTo>
                  <a:lnTo>
                    <a:pt x="262" y="176"/>
                  </a:lnTo>
                  <a:close/>
                  <a:moveTo>
                    <a:pt x="303" y="125"/>
                  </a:moveTo>
                  <a:lnTo>
                    <a:pt x="303" y="125"/>
                  </a:lnTo>
                  <a:cubicBezTo>
                    <a:pt x="317" y="114"/>
                    <a:pt x="322" y="102"/>
                    <a:pt x="322" y="87"/>
                  </a:cubicBezTo>
                  <a:cubicBezTo>
                    <a:pt x="314" y="94"/>
                    <a:pt x="307" y="101"/>
                    <a:pt x="300" y="109"/>
                  </a:cubicBezTo>
                  <a:cubicBezTo>
                    <a:pt x="301" y="115"/>
                    <a:pt x="302" y="120"/>
                    <a:pt x="303" y="125"/>
                  </a:cubicBezTo>
                  <a:lnTo>
                    <a:pt x="303" y="125"/>
                  </a:lnTo>
                  <a:close/>
                  <a:moveTo>
                    <a:pt x="302" y="148"/>
                  </a:moveTo>
                  <a:lnTo>
                    <a:pt x="302" y="148"/>
                  </a:lnTo>
                  <a:cubicBezTo>
                    <a:pt x="331" y="135"/>
                    <a:pt x="344" y="104"/>
                    <a:pt x="341" y="71"/>
                  </a:cubicBezTo>
                  <a:cubicBezTo>
                    <a:pt x="336" y="75"/>
                    <a:pt x="332" y="78"/>
                    <a:pt x="327" y="82"/>
                  </a:cubicBezTo>
                  <a:cubicBezTo>
                    <a:pt x="329" y="102"/>
                    <a:pt x="322" y="118"/>
                    <a:pt x="303" y="132"/>
                  </a:cubicBezTo>
                  <a:cubicBezTo>
                    <a:pt x="303" y="138"/>
                    <a:pt x="303" y="143"/>
                    <a:pt x="302" y="148"/>
                  </a:cubicBezTo>
                  <a:lnTo>
                    <a:pt x="302" y="148"/>
                  </a:lnTo>
                  <a:close/>
                  <a:moveTo>
                    <a:pt x="189" y="269"/>
                  </a:moveTo>
                  <a:lnTo>
                    <a:pt x="189" y="269"/>
                  </a:lnTo>
                  <a:cubicBezTo>
                    <a:pt x="189" y="269"/>
                    <a:pt x="189" y="269"/>
                    <a:pt x="189" y="269"/>
                  </a:cubicBezTo>
                  <a:cubicBezTo>
                    <a:pt x="222" y="266"/>
                    <a:pt x="251" y="240"/>
                    <a:pt x="257" y="205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8" y="197"/>
                    <a:pt x="258" y="190"/>
                    <a:pt x="257" y="182"/>
                  </a:cubicBezTo>
                  <a:cubicBezTo>
                    <a:pt x="257" y="182"/>
                    <a:pt x="257" y="181"/>
                    <a:pt x="257" y="181"/>
                  </a:cubicBezTo>
                  <a:cubicBezTo>
                    <a:pt x="257" y="177"/>
                    <a:pt x="256" y="172"/>
                    <a:pt x="254" y="168"/>
                  </a:cubicBezTo>
                  <a:cubicBezTo>
                    <a:pt x="251" y="172"/>
                    <a:pt x="248" y="177"/>
                    <a:pt x="244" y="182"/>
                  </a:cubicBezTo>
                  <a:cubicBezTo>
                    <a:pt x="249" y="207"/>
                    <a:pt x="238" y="242"/>
                    <a:pt x="194" y="255"/>
                  </a:cubicBezTo>
                  <a:cubicBezTo>
                    <a:pt x="191" y="260"/>
                    <a:pt x="187" y="264"/>
                    <a:pt x="184" y="269"/>
                  </a:cubicBezTo>
                  <a:cubicBezTo>
                    <a:pt x="185" y="269"/>
                    <a:pt x="187" y="269"/>
                    <a:pt x="189" y="269"/>
                  </a:cubicBezTo>
                  <a:lnTo>
                    <a:pt x="189" y="269"/>
                  </a:lnTo>
                  <a:close/>
                  <a:moveTo>
                    <a:pt x="68" y="369"/>
                  </a:moveTo>
                  <a:lnTo>
                    <a:pt x="68" y="369"/>
                  </a:lnTo>
                  <a:cubicBezTo>
                    <a:pt x="68" y="369"/>
                    <a:pt x="68" y="369"/>
                    <a:pt x="68" y="369"/>
                  </a:cubicBezTo>
                  <a:cubicBezTo>
                    <a:pt x="68" y="370"/>
                    <a:pt x="69" y="371"/>
                    <a:pt x="70" y="372"/>
                  </a:cubicBezTo>
                  <a:cubicBezTo>
                    <a:pt x="81" y="366"/>
                    <a:pt x="91" y="358"/>
                    <a:pt x="101" y="350"/>
                  </a:cubicBezTo>
                  <a:cubicBezTo>
                    <a:pt x="101" y="350"/>
                    <a:pt x="101" y="350"/>
                    <a:pt x="101" y="350"/>
                  </a:cubicBezTo>
                  <a:cubicBezTo>
                    <a:pt x="106" y="346"/>
                    <a:pt x="111" y="342"/>
                    <a:pt x="115" y="338"/>
                  </a:cubicBezTo>
                  <a:cubicBezTo>
                    <a:pt x="115" y="338"/>
                    <a:pt x="116" y="338"/>
                    <a:pt x="116" y="338"/>
                  </a:cubicBezTo>
                  <a:cubicBezTo>
                    <a:pt x="120" y="334"/>
                    <a:pt x="125" y="329"/>
                    <a:pt x="129" y="325"/>
                  </a:cubicBezTo>
                  <a:cubicBezTo>
                    <a:pt x="129" y="325"/>
                    <a:pt x="130" y="325"/>
                    <a:pt x="130" y="324"/>
                  </a:cubicBezTo>
                  <a:cubicBezTo>
                    <a:pt x="136" y="319"/>
                    <a:pt x="141" y="312"/>
                    <a:pt x="147" y="306"/>
                  </a:cubicBezTo>
                  <a:cubicBezTo>
                    <a:pt x="147" y="306"/>
                    <a:pt x="147" y="305"/>
                    <a:pt x="148" y="305"/>
                  </a:cubicBezTo>
                  <a:cubicBezTo>
                    <a:pt x="153" y="300"/>
                    <a:pt x="158" y="294"/>
                    <a:pt x="162" y="288"/>
                  </a:cubicBezTo>
                  <a:cubicBezTo>
                    <a:pt x="163" y="287"/>
                    <a:pt x="163" y="287"/>
                    <a:pt x="163" y="287"/>
                  </a:cubicBezTo>
                  <a:cubicBezTo>
                    <a:pt x="167" y="282"/>
                    <a:pt x="172" y="276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81" y="264"/>
                    <a:pt x="186" y="257"/>
                    <a:pt x="190" y="251"/>
                  </a:cubicBezTo>
                  <a:cubicBezTo>
                    <a:pt x="190" y="251"/>
                    <a:pt x="190" y="251"/>
                    <a:pt x="191" y="250"/>
                  </a:cubicBezTo>
                  <a:cubicBezTo>
                    <a:pt x="207" y="227"/>
                    <a:pt x="223" y="203"/>
                    <a:pt x="239" y="180"/>
                  </a:cubicBezTo>
                  <a:cubicBezTo>
                    <a:pt x="239" y="180"/>
                    <a:pt x="239" y="180"/>
                    <a:pt x="239" y="180"/>
                  </a:cubicBezTo>
                  <a:cubicBezTo>
                    <a:pt x="244" y="173"/>
                    <a:pt x="248" y="167"/>
                    <a:pt x="253" y="160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61" y="149"/>
                    <a:pt x="269" y="138"/>
                    <a:pt x="277" y="128"/>
                  </a:cubicBezTo>
                  <a:cubicBezTo>
                    <a:pt x="278" y="127"/>
                    <a:pt x="279" y="126"/>
                    <a:pt x="279" y="125"/>
                  </a:cubicBezTo>
                  <a:cubicBezTo>
                    <a:pt x="280" y="125"/>
                    <a:pt x="280" y="124"/>
                    <a:pt x="280" y="124"/>
                  </a:cubicBezTo>
                  <a:cubicBezTo>
                    <a:pt x="285" y="118"/>
                    <a:pt x="290" y="113"/>
                    <a:pt x="295" y="107"/>
                  </a:cubicBezTo>
                  <a:cubicBezTo>
                    <a:pt x="295" y="107"/>
                    <a:pt x="295" y="107"/>
                    <a:pt x="295" y="106"/>
                  </a:cubicBezTo>
                  <a:cubicBezTo>
                    <a:pt x="304" y="97"/>
                    <a:pt x="313" y="87"/>
                    <a:pt x="322" y="79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9" y="73"/>
                    <a:pt x="335" y="69"/>
                    <a:pt x="341" y="64"/>
                  </a:cubicBezTo>
                  <a:cubicBezTo>
                    <a:pt x="341" y="64"/>
                    <a:pt x="342" y="64"/>
                    <a:pt x="342" y="64"/>
                  </a:cubicBezTo>
                  <a:lnTo>
                    <a:pt x="343" y="63"/>
                  </a:lnTo>
                  <a:cubicBezTo>
                    <a:pt x="343" y="63"/>
                    <a:pt x="343" y="63"/>
                    <a:pt x="343" y="63"/>
                  </a:cubicBezTo>
                  <a:cubicBezTo>
                    <a:pt x="344" y="62"/>
                    <a:pt x="345" y="61"/>
                    <a:pt x="346" y="61"/>
                  </a:cubicBezTo>
                  <a:lnTo>
                    <a:pt x="340" y="45"/>
                  </a:lnTo>
                  <a:cubicBezTo>
                    <a:pt x="337" y="47"/>
                    <a:pt x="334" y="50"/>
                    <a:pt x="331" y="52"/>
                  </a:cubicBezTo>
                  <a:cubicBezTo>
                    <a:pt x="331" y="52"/>
                    <a:pt x="331" y="53"/>
                    <a:pt x="331" y="53"/>
                  </a:cubicBezTo>
                  <a:cubicBezTo>
                    <a:pt x="225" y="140"/>
                    <a:pt x="180" y="283"/>
                    <a:pt x="63" y="361"/>
                  </a:cubicBezTo>
                  <a:cubicBezTo>
                    <a:pt x="65" y="364"/>
                    <a:pt x="66" y="366"/>
                    <a:pt x="68" y="369"/>
                  </a:cubicBezTo>
                  <a:lnTo>
                    <a:pt x="68" y="369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1" name="Freeform 12"/>
            <p:cNvSpPr>
              <a:spLocks noEditPoints="1"/>
            </p:cNvSpPr>
            <p:nvPr userDrawn="1"/>
          </p:nvSpPr>
          <p:spPr bwMode="auto">
            <a:xfrm>
              <a:off x="7694613" y="509588"/>
              <a:ext cx="328613" cy="385762"/>
            </a:xfrm>
            <a:custGeom>
              <a:avLst/>
              <a:gdLst>
                <a:gd name="T0" fmla="*/ 159 w 404"/>
                <a:gd name="T1" fmla="*/ 338 h 470"/>
                <a:gd name="T2" fmla="*/ 185 w 404"/>
                <a:gd name="T3" fmla="*/ 332 h 470"/>
                <a:gd name="T4" fmla="*/ 193 w 404"/>
                <a:gd name="T5" fmla="*/ 297 h 470"/>
                <a:gd name="T6" fmla="*/ 161 w 404"/>
                <a:gd name="T7" fmla="*/ 281 h 470"/>
                <a:gd name="T8" fmla="*/ 137 w 404"/>
                <a:gd name="T9" fmla="*/ 310 h 470"/>
                <a:gd name="T10" fmla="*/ 83 w 404"/>
                <a:gd name="T11" fmla="*/ 444 h 470"/>
                <a:gd name="T12" fmla="*/ 107 w 404"/>
                <a:gd name="T13" fmla="*/ 433 h 470"/>
                <a:gd name="T14" fmla="*/ 155 w 404"/>
                <a:gd name="T15" fmla="*/ 343 h 470"/>
                <a:gd name="T16" fmla="*/ 84 w 404"/>
                <a:gd name="T17" fmla="*/ 429 h 470"/>
                <a:gd name="T18" fmla="*/ 57 w 404"/>
                <a:gd name="T19" fmla="*/ 416 h 470"/>
                <a:gd name="T20" fmla="*/ 59 w 404"/>
                <a:gd name="T21" fmla="*/ 345 h 470"/>
                <a:gd name="T22" fmla="*/ 83 w 404"/>
                <a:gd name="T23" fmla="*/ 444 h 470"/>
                <a:gd name="T24" fmla="*/ 90 w 404"/>
                <a:gd name="T25" fmla="*/ 448 h 470"/>
                <a:gd name="T26" fmla="*/ 108 w 404"/>
                <a:gd name="T27" fmla="*/ 438 h 470"/>
                <a:gd name="T28" fmla="*/ 115 w 404"/>
                <a:gd name="T29" fmla="*/ 434 h 470"/>
                <a:gd name="T30" fmla="*/ 127 w 404"/>
                <a:gd name="T31" fmla="*/ 424 h 470"/>
                <a:gd name="T32" fmla="*/ 161 w 404"/>
                <a:gd name="T33" fmla="*/ 344 h 470"/>
                <a:gd name="T34" fmla="*/ 280 w 404"/>
                <a:gd name="T35" fmla="*/ 459 h 470"/>
                <a:gd name="T36" fmla="*/ 166 w 404"/>
                <a:gd name="T37" fmla="*/ 345 h 470"/>
                <a:gd name="T38" fmla="*/ 161 w 404"/>
                <a:gd name="T39" fmla="*/ 268 h 470"/>
                <a:gd name="T40" fmla="*/ 166 w 404"/>
                <a:gd name="T41" fmla="*/ 275 h 470"/>
                <a:gd name="T42" fmla="*/ 161 w 404"/>
                <a:gd name="T43" fmla="*/ 268 h 470"/>
                <a:gd name="T44" fmla="*/ 199 w 404"/>
                <a:gd name="T45" fmla="*/ 297 h 470"/>
                <a:gd name="T46" fmla="*/ 331 w 404"/>
                <a:gd name="T47" fmla="*/ 362 h 470"/>
                <a:gd name="T48" fmla="*/ 368 w 404"/>
                <a:gd name="T49" fmla="*/ 285 h 470"/>
                <a:gd name="T50" fmla="*/ 323 w 404"/>
                <a:gd name="T51" fmla="*/ 281 h 470"/>
                <a:gd name="T52" fmla="*/ 368 w 404"/>
                <a:gd name="T53" fmla="*/ 279 h 470"/>
                <a:gd name="T54" fmla="*/ 377 w 404"/>
                <a:gd name="T55" fmla="*/ 243 h 470"/>
                <a:gd name="T56" fmla="*/ 345 w 404"/>
                <a:gd name="T57" fmla="*/ 219 h 470"/>
                <a:gd name="T58" fmla="*/ 347 w 404"/>
                <a:gd name="T59" fmla="*/ 245 h 470"/>
                <a:gd name="T60" fmla="*/ 383 w 404"/>
                <a:gd name="T61" fmla="*/ 239 h 470"/>
                <a:gd name="T62" fmla="*/ 367 w 404"/>
                <a:gd name="T63" fmla="*/ 129 h 470"/>
                <a:gd name="T64" fmla="*/ 182 w 404"/>
                <a:gd name="T65" fmla="*/ 233 h 470"/>
                <a:gd name="T66" fmla="*/ 175 w 404"/>
                <a:gd name="T67" fmla="*/ 239 h 470"/>
                <a:gd name="T68" fmla="*/ 170 w 404"/>
                <a:gd name="T69" fmla="*/ 234 h 470"/>
                <a:gd name="T70" fmla="*/ 187 w 404"/>
                <a:gd name="T71" fmla="*/ 282 h 470"/>
                <a:gd name="T72" fmla="*/ 174 w 404"/>
                <a:gd name="T73" fmla="*/ 239 h 470"/>
                <a:gd name="T74" fmla="*/ 273 w 404"/>
                <a:gd name="T75" fmla="*/ 38 h 470"/>
                <a:gd name="T76" fmla="*/ 262 w 404"/>
                <a:gd name="T77" fmla="*/ 38 h 470"/>
                <a:gd name="T78" fmla="*/ 273 w 404"/>
                <a:gd name="T79" fmla="*/ 38 h 470"/>
                <a:gd name="T80" fmla="*/ 282 w 404"/>
                <a:gd name="T81" fmla="*/ 26 h 470"/>
                <a:gd name="T82" fmla="*/ 288 w 404"/>
                <a:gd name="T83" fmla="*/ 20 h 470"/>
                <a:gd name="T84" fmla="*/ 258 w 404"/>
                <a:gd name="T85" fmla="*/ 56 h 470"/>
                <a:gd name="T86" fmla="*/ 254 w 404"/>
                <a:gd name="T87" fmla="*/ 52 h 470"/>
                <a:gd name="T88" fmla="*/ 98 w 404"/>
                <a:gd name="T89" fmla="*/ 6 h 470"/>
                <a:gd name="T90" fmla="*/ 87 w 404"/>
                <a:gd name="T91" fmla="*/ 6 h 470"/>
                <a:gd name="T92" fmla="*/ 98 w 404"/>
                <a:gd name="T93" fmla="*/ 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4" h="470">
                  <a:moveTo>
                    <a:pt x="159" y="338"/>
                  </a:moveTo>
                  <a:lnTo>
                    <a:pt x="159" y="338"/>
                  </a:lnTo>
                  <a:cubicBezTo>
                    <a:pt x="159" y="338"/>
                    <a:pt x="159" y="338"/>
                    <a:pt x="159" y="338"/>
                  </a:cubicBezTo>
                  <a:cubicBezTo>
                    <a:pt x="161" y="339"/>
                    <a:pt x="164" y="339"/>
                    <a:pt x="166" y="339"/>
                  </a:cubicBezTo>
                  <a:cubicBezTo>
                    <a:pt x="173" y="339"/>
                    <a:pt x="180" y="337"/>
                    <a:pt x="185" y="332"/>
                  </a:cubicBezTo>
                  <a:cubicBezTo>
                    <a:pt x="185" y="332"/>
                    <a:pt x="185" y="332"/>
                    <a:pt x="185" y="332"/>
                  </a:cubicBezTo>
                  <a:cubicBezTo>
                    <a:pt x="192" y="327"/>
                    <a:pt x="196" y="319"/>
                    <a:pt x="196" y="310"/>
                  </a:cubicBezTo>
                  <a:cubicBezTo>
                    <a:pt x="196" y="305"/>
                    <a:pt x="195" y="301"/>
                    <a:pt x="193" y="298"/>
                  </a:cubicBezTo>
                  <a:cubicBezTo>
                    <a:pt x="193" y="297"/>
                    <a:pt x="193" y="297"/>
                    <a:pt x="193" y="297"/>
                  </a:cubicBezTo>
                  <a:cubicBezTo>
                    <a:pt x="188" y="287"/>
                    <a:pt x="178" y="281"/>
                    <a:pt x="166" y="281"/>
                  </a:cubicBezTo>
                  <a:cubicBezTo>
                    <a:pt x="165" y="281"/>
                    <a:pt x="163" y="281"/>
                    <a:pt x="162" y="281"/>
                  </a:cubicBezTo>
                  <a:lnTo>
                    <a:pt x="161" y="281"/>
                  </a:lnTo>
                  <a:cubicBezTo>
                    <a:pt x="156" y="282"/>
                    <a:pt x="151" y="284"/>
                    <a:pt x="147" y="288"/>
                  </a:cubicBezTo>
                  <a:lnTo>
                    <a:pt x="147" y="288"/>
                  </a:lnTo>
                  <a:cubicBezTo>
                    <a:pt x="141" y="293"/>
                    <a:pt x="137" y="301"/>
                    <a:pt x="137" y="310"/>
                  </a:cubicBezTo>
                  <a:cubicBezTo>
                    <a:pt x="137" y="323"/>
                    <a:pt x="146" y="335"/>
                    <a:pt x="159" y="338"/>
                  </a:cubicBezTo>
                  <a:lnTo>
                    <a:pt x="159" y="338"/>
                  </a:lnTo>
                  <a:close/>
                  <a:moveTo>
                    <a:pt x="83" y="444"/>
                  </a:moveTo>
                  <a:lnTo>
                    <a:pt x="83" y="444"/>
                  </a:lnTo>
                  <a:cubicBezTo>
                    <a:pt x="91" y="441"/>
                    <a:pt x="99" y="438"/>
                    <a:pt x="106" y="433"/>
                  </a:cubicBezTo>
                  <a:cubicBezTo>
                    <a:pt x="106" y="433"/>
                    <a:pt x="106" y="433"/>
                    <a:pt x="107" y="433"/>
                  </a:cubicBezTo>
                  <a:cubicBezTo>
                    <a:pt x="113" y="429"/>
                    <a:pt x="119" y="424"/>
                    <a:pt x="124" y="419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49" y="394"/>
                    <a:pt x="156" y="361"/>
                    <a:pt x="155" y="343"/>
                  </a:cubicBezTo>
                  <a:cubicBezTo>
                    <a:pt x="150" y="341"/>
                    <a:pt x="144" y="338"/>
                    <a:pt x="140" y="333"/>
                  </a:cubicBezTo>
                  <a:cubicBezTo>
                    <a:pt x="143" y="366"/>
                    <a:pt x="133" y="405"/>
                    <a:pt x="86" y="429"/>
                  </a:cubicBezTo>
                  <a:cubicBezTo>
                    <a:pt x="85" y="429"/>
                    <a:pt x="85" y="429"/>
                    <a:pt x="84" y="429"/>
                  </a:cubicBezTo>
                  <a:cubicBezTo>
                    <a:pt x="84" y="429"/>
                    <a:pt x="83" y="429"/>
                    <a:pt x="83" y="429"/>
                  </a:cubicBezTo>
                  <a:cubicBezTo>
                    <a:pt x="75" y="426"/>
                    <a:pt x="66" y="422"/>
                    <a:pt x="59" y="417"/>
                  </a:cubicBezTo>
                  <a:cubicBezTo>
                    <a:pt x="58" y="416"/>
                    <a:pt x="58" y="416"/>
                    <a:pt x="57" y="416"/>
                  </a:cubicBezTo>
                  <a:cubicBezTo>
                    <a:pt x="51" y="411"/>
                    <a:pt x="45" y="405"/>
                    <a:pt x="41" y="398"/>
                  </a:cubicBezTo>
                  <a:cubicBezTo>
                    <a:pt x="41" y="397"/>
                    <a:pt x="41" y="397"/>
                    <a:pt x="40" y="397"/>
                  </a:cubicBezTo>
                  <a:cubicBezTo>
                    <a:pt x="31" y="381"/>
                    <a:pt x="33" y="361"/>
                    <a:pt x="59" y="345"/>
                  </a:cubicBezTo>
                  <a:cubicBezTo>
                    <a:pt x="58" y="341"/>
                    <a:pt x="56" y="337"/>
                    <a:pt x="54" y="333"/>
                  </a:cubicBezTo>
                  <a:cubicBezTo>
                    <a:pt x="0" y="370"/>
                    <a:pt x="22" y="416"/>
                    <a:pt x="83" y="444"/>
                  </a:cubicBezTo>
                  <a:lnTo>
                    <a:pt x="83" y="444"/>
                  </a:lnTo>
                  <a:close/>
                  <a:moveTo>
                    <a:pt x="108" y="438"/>
                  </a:moveTo>
                  <a:lnTo>
                    <a:pt x="108" y="438"/>
                  </a:lnTo>
                  <a:cubicBezTo>
                    <a:pt x="103" y="442"/>
                    <a:pt x="97" y="445"/>
                    <a:pt x="90" y="448"/>
                  </a:cubicBezTo>
                  <a:cubicBezTo>
                    <a:pt x="122" y="461"/>
                    <a:pt x="164" y="470"/>
                    <a:pt x="208" y="469"/>
                  </a:cubicBezTo>
                  <a:cubicBezTo>
                    <a:pt x="182" y="459"/>
                    <a:pt x="133" y="443"/>
                    <a:pt x="108" y="438"/>
                  </a:cubicBezTo>
                  <a:lnTo>
                    <a:pt x="108" y="438"/>
                  </a:lnTo>
                  <a:close/>
                  <a:moveTo>
                    <a:pt x="127" y="424"/>
                  </a:moveTo>
                  <a:lnTo>
                    <a:pt x="127" y="424"/>
                  </a:lnTo>
                  <a:cubicBezTo>
                    <a:pt x="123" y="428"/>
                    <a:pt x="119" y="431"/>
                    <a:pt x="115" y="434"/>
                  </a:cubicBezTo>
                  <a:cubicBezTo>
                    <a:pt x="146" y="441"/>
                    <a:pt x="202" y="459"/>
                    <a:pt x="222" y="468"/>
                  </a:cubicBezTo>
                  <a:cubicBezTo>
                    <a:pt x="234" y="468"/>
                    <a:pt x="246" y="466"/>
                    <a:pt x="258" y="464"/>
                  </a:cubicBezTo>
                  <a:cubicBezTo>
                    <a:pt x="224" y="453"/>
                    <a:pt x="157" y="432"/>
                    <a:pt x="127" y="424"/>
                  </a:cubicBezTo>
                  <a:lnTo>
                    <a:pt x="127" y="424"/>
                  </a:lnTo>
                  <a:close/>
                  <a:moveTo>
                    <a:pt x="161" y="344"/>
                  </a:moveTo>
                  <a:lnTo>
                    <a:pt x="161" y="344"/>
                  </a:lnTo>
                  <a:cubicBezTo>
                    <a:pt x="161" y="363"/>
                    <a:pt x="154" y="395"/>
                    <a:pt x="131" y="420"/>
                  </a:cubicBezTo>
                  <a:cubicBezTo>
                    <a:pt x="166" y="428"/>
                    <a:pt x="241" y="452"/>
                    <a:pt x="269" y="462"/>
                  </a:cubicBezTo>
                  <a:cubicBezTo>
                    <a:pt x="273" y="461"/>
                    <a:pt x="277" y="460"/>
                    <a:pt x="280" y="459"/>
                  </a:cubicBezTo>
                  <a:cubicBezTo>
                    <a:pt x="276" y="437"/>
                    <a:pt x="276" y="405"/>
                    <a:pt x="287" y="370"/>
                  </a:cubicBezTo>
                  <a:cubicBezTo>
                    <a:pt x="256" y="368"/>
                    <a:pt x="220" y="358"/>
                    <a:pt x="187" y="338"/>
                  </a:cubicBezTo>
                  <a:cubicBezTo>
                    <a:pt x="181" y="342"/>
                    <a:pt x="174" y="345"/>
                    <a:pt x="166" y="345"/>
                  </a:cubicBezTo>
                  <a:cubicBezTo>
                    <a:pt x="164" y="345"/>
                    <a:pt x="163" y="345"/>
                    <a:pt x="161" y="344"/>
                  </a:cubicBezTo>
                  <a:lnTo>
                    <a:pt x="161" y="344"/>
                  </a:lnTo>
                  <a:close/>
                  <a:moveTo>
                    <a:pt x="161" y="268"/>
                  </a:moveTo>
                  <a:lnTo>
                    <a:pt x="161" y="268"/>
                  </a:lnTo>
                  <a:cubicBezTo>
                    <a:pt x="161" y="271"/>
                    <a:pt x="162" y="273"/>
                    <a:pt x="163" y="275"/>
                  </a:cubicBezTo>
                  <a:cubicBezTo>
                    <a:pt x="164" y="275"/>
                    <a:pt x="165" y="275"/>
                    <a:pt x="166" y="275"/>
                  </a:cubicBezTo>
                  <a:cubicBezTo>
                    <a:pt x="172" y="275"/>
                    <a:pt x="177" y="276"/>
                    <a:pt x="182" y="279"/>
                  </a:cubicBezTo>
                  <a:cubicBezTo>
                    <a:pt x="185" y="263"/>
                    <a:pt x="170" y="257"/>
                    <a:pt x="161" y="268"/>
                  </a:cubicBezTo>
                  <a:lnTo>
                    <a:pt x="161" y="268"/>
                  </a:lnTo>
                  <a:close/>
                  <a:moveTo>
                    <a:pt x="181" y="240"/>
                  </a:moveTo>
                  <a:lnTo>
                    <a:pt x="181" y="240"/>
                  </a:lnTo>
                  <a:cubicBezTo>
                    <a:pt x="206" y="246"/>
                    <a:pt x="214" y="278"/>
                    <a:pt x="199" y="297"/>
                  </a:cubicBezTo>
                  <a:cubicBezTo>
                    <a:pt x="200" y="301"/>
                    <a:pt x="201" y="305"/>
                    <a:pt x="201" y="310"/>
                  </a:cubicBezTo>
                  <a:cubicBezTo>
                    <a:pt x="201" y="319"/>
                    <a:pt x="197" y="328"/>
                    <a:pt x="191" y="334"/>
                  </a:cubicBezTo>
                  <a:cubicBezTo>
                    <a:pt x="240" y="364"/>
                    <a:pt x="295" y="369"/>
                    <a:pt x="331" y="362"/>
                  </a:cubicBezTo>
                  <a:cubicBezTo>
                    <a:pt x="369" y="354"/>
                    <a:pt x="382" y="333"/>
                    <a:pt x="359" y="312"/>
                  </a:cubicBezTo>
                  <a:cubicBezTo>
                    <a:pt x="354" y="308"/>
                    <a:pt x="366" y="297"/>
                    <a:pt x="374" y="296"/>
                  </a:cubicBezTo>
                  <a:cubicBezTo>
                    <a:pt x="375" y="291"/>
                    <a:pt x="373" y="287"/>
                    <a:pt x="368" y="285"/>
                  </a:cubicBezTo>
                  <a:cubicBezTo>
                    <a:pt x="357" y="284"/>
                    <a:pt x="338" y="290"/>
                    <a:pt x="325" y="293"/>
                  </a:cubicBezTo>
                  <a:cubicBezTo>
                    <a:pt x="325" y="295"/>
                    <a:pt x="321" y="296"/>
                    <a:pt x="320" y="293"/>
                  </a:cubicBezTo>
                  <a:cubicBezTo>
                    <a:pt x="319" y="289"/>
                    <a:pt x="322" y="283"/>
                    <a:pt x="323" y="281"/>
                  </a:cubicBezTo>
                  <a:cubicBezTo>
                    <a:pt x="325" y="277"/>
                    <a:pt x="329" y="280"/>
                    <a:pt x="328" y="283"/>
                  </a:cubicBezTo>
                  <a:cubicBezTo>
                    <a:pt x="327" y="284"/>
                    <a:pt x="327" y="285"/>
                    <a:pt x="326" y="287"/>
                  </a:cubicBezTo>
                  <a:cubicBezTo>
                    <a:pt x="339" y="284"/>
                    <a:pt x="356" y="278"/>
                    <a:pt x="368" y="279"/>
                  </a:cubicBezTo>
                  <a:cubicBezTo>
                    <a:pt x="371" y="277"/>
                    <a:pt x="379" y="271"/>
                    <a:pt x="378" y="267"/>
                  </a:cubicBezTo>
                  <a:cubicBezTo>
                    <a:pt x="377" y="266"/>
                    <a:pt x="376" y="265"/>
                    <a:pt x="375" y="263"/>
                  </a:cubicBezTo>
                  <a:cubicBezTo>
                    <a:pt x="369" y="255"/>
                    <a:pt x="371" y="249"/>
                    <a:pt x="377" y="243"/>
                  </a:cubicBezTo>
                  <a:cubicBezTo>
                    <a:pt x="367" y="242"/>
                    <a:pt x="355" y="243"/>
                    <a:pt x="349" y="250"/>
                  </a:cubicBezTo>
                  <a:cubicBezTo>
                    <a:pt x="345" y="255"/>
                    <a:pt x="338" y="243"/>
                    <a:pt x="338" y="242"/>
                  </a:cubicBezTo>
                  <a:cubicBezTo>
                    <a:pt x="335" y="236"/>
                    <a:pt x="335" y="228"/>
                    <a:pt x="345" y="219"/>
                  </a:cubicBezTo>
                  <a:cubicBezTo>
                    <a:pt x="347" y="216"/>
                    <a:pt x="351" y="221"/>
                    <a:pt x="349" y="223"/>
                  </a:cubicBezTo>
                  <a:cubicBezTo>
                    <a:pt x="341" y="230"/>
                    <a:pt x="339" y="237"/>
                    <a:pt x="346" y="244"/>
                  </a:cubicBezTo>
                  <a:lnTo>
                    <a:pt x="347" y="245"/>
                  </a:lnTo>
                  <a:cubicBezTo>
                    <a:pt x="357" y="237"/>
                    <a:pt x="371" y="236"/>
                    <a:pt x="383" y="239"/>
                  </a:cubicBezTo>
                  <a:lnTo>
                    <a:pt x="383" y="239"/>
                  </a:lnTo>
                  <a:lnTo>
                    <a:pt x="383" y="239"/>
                  </a:lnTo>
                  <a:cubicBezTo>
                    <a:pt x="404" y="237"/>
                    <a:pt x="403" y="229"/>
                    <a:pt x="397" y="213"/>
                  </a:cubicBezTo>
                  <a:cubicBezTo>
                    <a:pt x="395" y="207"/>
                    <a:pt x="392" y="200"/>
                    <a:pt x="389" y="191"/>
                  </a:cubicBezTo>
                  <a:cubicBezTo>
                    <a:pt x="384" y="180"/>
                    <a:pt x="376" y="155"/>
                    <a:pt x="367" y="129"/>
                  </a:cubicBezTo>
                  <a:cubicBezTo>
                    <a:pt x="343" y="119"/>
                    <a:pt x="308" y="125"/>
                    <a:pt x="282" y="137"/>
                  </a:cubicBezTo>
                  <a:cubicBezTo>
                    <a:pt x="275" y="147"/>
                    <a:pt x="266" y="156"/>
                    <a:pt x="252" y="165"/>
                  </a:cubicBezTo>
                  <a:cubicBezTo>
                    <a:pt x="246" y="202"/>
                    <a:pt x="216" y="229"/>
                    <a:pt x="182" y="233"/>
                  </a:cubicBezTo>
                  <a:lnTo>
                    <a:pt x="181" y="240"/>
                  </a:lnTo>
                  <a:lnTo>
                    <a:pt x="181" y="240"/>
                  </a:lnTo>
                  <a:close/>
                  <a:moveTo>
                    <a:pt x="175" y="239"/>
                  </a:moveTo>
                  <a:lnTo>
                    <a:pt x="175" y="239"/>
                  </a:lnTo>
                  <a:lnTo>
                    <a:pt x="176" y="234"/>
                  </a:lnTo>
                  <a:cubicBezTo>
                    <a:pt x="174" y="234"/>
                    <a:pt x="172" y="234"/>
                    <a:pt x="170" y="234"/>
                  </a:cubicBezTo>
                  <a:cubicBezTo>
                    <a:pt x="166" y="239"/>
                    <a:pt x="162" y="244"/>
                    <a:pt x="158" y="249"/>
                  </a:cubicBezTo>
                  <a:cubicBezTo>
                    <a:pt x="158" y="253"/>
                    <a:pt x="158" y="258"/>
                    <a:pt x="159" y="261"/>
                  </a:cubicBezTo>
                  <a:cubicBezTo>
                    <a:pt x="171" y="252"/>
                    <a:pt x="194" y="258"/>
                    <a:pt x="187" y="282"/>
                  </a:cubicBezTo>
                  <a:cubicBezTo>
                    <a:pt x="190" y="284"/>
                    <a:pt x="193" y="287"/>
                    <a:pt x="196" y="291"/>
                  </a:cubicBezTo>
                  <a:cubicBezTo>
                    <a:pt x="208" y="274"/>
                    <a:pt x="198" y="245"/>
                    <a:pt x="173" y="245"/>
                  </a:cubicBezTo>
                  <a:cubicBezTo>
                    <a:pt x="170" y="244"/>
                    <a:pt x="170" y="239"/>
                    <a:pt x="174" y="239"/>
                  </a:cubicBezTo>
                  <a:cubicBezTo>
                    <a:pt x="174" y="239"/>
                    <a:pt x="175" y="239"/>
                    <a:pt x="175" y="239"/>
                  </a:cubicBezTo>
                  <a:lnTo>
                    <a:pt x="175" y="239"/>
                  </a:lnTo>
                  <a:close/>
                  <a:moveTo>
                    <a:pt x="273" y="38"/>
                  </a:moveTo>
                  <a:lnTo>
                    <a:pt x="273" y="38"/>
                  </a:lnTo>
                  <a:cubicBezTo>
                    <a:pt x="273" y="41"/>
                    <a:pt x="270" y="43"/>
                    <a:pt x="268" y="43"/>
                  </a:cubicBezTo>
                  <a:cubicBezTo>
                    <a:pt x="265" y="43"/>
                    <a:pt x="262" y="41"/>
                    <a:pt x="262" y="38"/>
                  </a:cubicBezTo>
                  <a:cubicBezTo>
                    <a:pt x="262" y="35"/>
                    <a:pt x="265" y="33"/>
                    <a:pt x="268" y="33"/>
                  </a:cubicBezTo>
                  <a:cubicBezTo>
                    <a:pt x="270" y="33"/>
                    <a:pt x="273" y="35"/>
                    <a:pt x="273" y="38"/>
                  </a:cubicBezTo>
                  <a:lnTo>
                    <a:pt x="273" y="38"/>
                  </a:lnTo>
                  <a:close/>
                  <a:moveTo>
                    <a:pt x="288" y="20"/>
                  </a:moveTo>
                  <a:lnTo>
                    <a:pt x="288" y="20"/>
                  </a:lnTo>
                  <a:cubicBezTo>
                    <a:pt x="288" y="24"/>
                    <a:pt x="285" y="26"/>
                    <a:pt x="282" y="26"/>
                  </a:cubicBezTo>
                  <a:cubicBezTo>
                    <a:pt x="279" y="26"/>
                    <a:pt x="276" y="24"/>
                    <a:pt x="276" y="20"/>
                  </a:cubicBezTo>
                  <a:cubicBezTo>
                    <a:pt x="276" y="17"/>
                    <a:pt x="279" y="15"/>
                    <a:pt x="282" y="15"/>
                  </a:cubicBezTo>
                  <a:cubicBezTo>
                    <a:pt x="285" y="15"/>
                    <a:pt x="288" y="17"/>
                    <a:pt x="288" y="20"/>
                  </a:cubicBezTo>
                  <a:lnTo>
                    <a:pt x="288" y="20"/>
                  </a:lnTo>
                  <a:close/>
                  <a:moveTo>
                    <a:pt x="258" y="56"/>
                  </a:moveTo>
                  <a:lnTo>
                    <a:pt x="258" y="56"/>
                  </a:lnTo>
                  <a:cubicBezTo>
                    <a:pt x="258" y="59"/>
                    <a:pt x="256" y="61"/>
                    <a:pt x="254" y="61"/>
                  </a:cubicBezTo>
                  <a:cubicBezTo>
                    <a:pt x="251" y="61"/>
                    <a:pt x="249" y="59"/>
                    <a:pt x="249" y="56"/>
                  </a:cubicBezTo>
                  <a:cubicBezTo>
                    <a:pt x="249" y="54"/>
                    <a:pt x="251" y="52"/>
                    <a:pt x="254" y="52"/>
                  </a:cubicBezTo>
                  <a:cubicBezTo>
                    <a:pt x="256" y="52"/>
                    <a:pt x="258" y="54"/>
                    <a:pt x="258" y="56"/>
                  </a:cubicBezTo>
                  <a:lnTo>
                    <a:pt x="258" y="56"/>
                  </a:lnTo>
                  <a:close/>
                  <a:moveTo>
                    <a:pt x="98" y="6"/>
                  </a:moveTo>
                  <a:lnTo>
                    <a:pt x="98" y="6"/>
                  </a:lnTo>
                  <a:cubicBezTo>
                    <a:pt x="98" y="9"/>
                    <a:pt x="95" y="12"/>
                    <a:pt x="92" y="12"/>
                  </a:cubicBezTo>
                  <a:cubicBezTo>
                    <a:pt x="89" y="12"/>
                    <a:pt x="87" y="9"/>
                    <a:pt x="87" y="6"/>
                  </a:cubicBezTo>
                  <a:cubicBezTo>
                    <a:pt x="87" y="3"/>
                    <a:pt x="89" y="0"/>
                    <a:pt x="92" y="0"/>
                  </a:cubicBezTo>
                  <a:cubicBezTo>
                    <a:pt x="95" y="0"/>
                    <a:pt x="98" y="3"/>
                    <a:pt x="98" y="6"/>
                  </a:cubicBezTo>
                  <a:lnTo>
                    <a:pt x="98" y="6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2" name="Freeform 13"/>
            <p:cNvSpPr>
              <a:spLocks noEditPoints="1"/>
            </p:cNvSpPr>
            <p:nvPr userDrawn="1"/>
          </p:nvSpPr>
          <p:spPr bwMode="auto">
            <a:xfrm>
              <a:off x="7816850" y="631825"/>
              <a:ext cx="188913" cy="146050"/>
            </a:xfrm>
            <a:custGeom>
              <a:avLst/>
              <a:gdLst>
                <a:gd name="T0" fmla="*/ 15 w 232"/>
                <a:gd name="T1" fmla="*/ 172 h 178"/>
                <a:gd name="T2" fmla="*/ 15 w 232"/>
                <a:gd name="T3" fmla="*/ 172 h 178"/>
                <a:gd name="T4" fmla="*/ 25 w 232"/>
                <a:gd name="T5" fmla="*/ 162 h 178"/>
                <a:gd name="T6" fmla="*/ 15 w 232"/>
                <a:gd name="T7" fmla="*/ 152 h 178"/>
                <a:gd name="T8" fmla="*/ 5 w 232"/>
                <a:gd name="T9" fmla="*/ 162 h 178"/>
                <a:gd name="T10" fmla="*/ 15 w 232"/>
                <a:gd name="T11" fmla="*/ 172 h 178"/>
                <a:gd name="T12" fmla="*/ 15 w 232"/>
                <a:gd name="T13" fmla="*/ 172 h 178"/>
                <a:gd name="T14" fmla="*/ 15 w 232"/>
                <a:gd name="T15" fmla="*/ 178 h 178"/>
                <a:gd name="T16" fmla="*/ 15 w 232"/>
                <a:gd name="T17" fmla="*/ 178 h 178"/>
                <a:gd name="T18" fmla="*/ 0 w 232"/>
                <a:gd name="T19" fmla="*/ 162 h 178"/>
                <a:gd name="T20" fmla="*/ 15 w 232"/>
                <a:gd name="T21" fmla="*/ 146 h 178"/>
                <a:gd name="T22" fmla="*/ 31 w 232"/>
                <a:gd name="T23" fmla="*/ 162 h 178"/>
                <a:gd name="T24" fmla="*/ 15 w 232"/>
                <a:gd name="T25" fmla="*/ 178 h 178"/>
                <a:gd name="T26" fmla="*/ 15 w 232"/>
                <a:gd name="T27" fmla="*/ 178 h 178"/>
                <a:gd name="T28" fmla="*/ 232 w 232"/>
                <a:gd name="T29" fmla="*/ 91 h 178"/>
                <a:gd name="T30" fmla="*/ 232 w 232"/>
                <a:gd name="T31" fmla="*/ 91 h 178"/>
                <a:gd name="T32" fmla="*/ 232 w 232"/>
                <a:gd name="T33" fmla="*/ 91 h 178"/>
                <a:gd name="T34" fmla="*/ 232 w 232"/>
                <a:gd name="T35" fmla="*/ 91 h 178"/>
                <a:gd name="T36" fmla="*/ 232 w 232"/>
                <a:gd name="T37" fmla="*/ 91 h 178"/>
                <a:gd name="T38" fmla="*/ 232 w 232"/>
                <a:gd name="T39" fmla="*/ 91 h 178"/>
                <a:gd name="T40" fmla="*/ 149 w 232"/>
                <a:gd name="T41" fmla="*/ 27 h 178"/>
                <a:gd name="T42" fmla="*/ 149 w 232"/>
                <a:gd name="T43" fmla="*/ 27 h 178"/>
                <a:gd name="T44" fmla="*/ 147 w 232"/>
                <a:gd name="T45" fmla="*/ 11 h 178"/>
                <a:gd name="T46" fmla="*/ 124 w 232"/>
                <a:gd name="T47" fmla="*/ 23 h 178"/>
                <a:gd name="T48" fmla="*/ 135 w 232"/>
                <a:gd name="T49" fmla="*/ 26 h 178"/>
                <a:gd name="T50" fmla="*/ 149 w 232"/>
                <a:gd name="T51" fmla="*/ 27 h 178"/>
                <a:gd name="T52" fmla="*/ 149 w 232"/>
                <a:gd name="T53" fmla="*/ 27 h 178"/>
                <a:gd name="T54" fmla="*/ 153 w 232"/>
                <a:gd name="T55" fmla="*/ 9 h 178"/>
                <a:gd name="T56" fmla="*/ 153 w 232"/>
                <a:gd name="T57" fmla="*/ 9 h 178"/>
                <a:gd name="T58" fmla="*/ 155 w 232"/>
                <a:gd name="T59" fmla="*/ 28 h 178"/>
                <a:gd name="T60" fmla="*/ 166 w 232"/>
                <a:gd name="T61" fmla="*/ 27 h 178"/>
                <a:gd name="T62" fmla="*/ 163 w 232"/>
                <a:gd name="T63" fmla="*/ 17 h 178"/>
                <a:gd name="T64" fmla="*/ 164 w 232"/>
                <a:gd name="T65" fmla="*/ 7 h 178"/>
                <a:gd name="T66" fmla="*/ 153 w 232"/>
                <a:gd name="T67" fmla="*/ 9 h 178"/>
                <a:gd name="T68" fmla="*/ 153 w 232"/>
                <a:gd name="T69" fmla="*/ 9 h 178"/>
                <a:gd name="T70" fmla="*/ 177 w 232"/>
                <a:gd name="T71" fmla="*/ 1 h 178"/>
                <a:gd name="T72" fmla="*/ 177 w 232"/>
                <a:gd name="T73" fmla="*/ 1 h 178"/>
                <a:gd name="T74" fmla="*/ 187 w 232"/>
                <a:gd name="T75" fmla="*/ 1 h 178"/>
                <a:gd name="T76" fmla="*/ 190 w 232"/>
                <a:gd name="T77" fmla="*/ 4 h 178"/>
                <a:gd name="T78" fmla="*/ 182 w 232"/>
                <a:gd name="T79" fmla="*/ 10 h 178"/>
                <a:gd name="T80" fmla="*/ 183 w 232"/>
                <a:gd name="T81" fmla="*/ 15 h 178"/>
                <a:gd name="T82" fmla="*/ 175 w 232"/>
                <a:gd name="T83" fmla="*/ 32 h 178"/>
                <a:gd name="T84" fmla="*/ 175 w 232"/>
                <a:gd name="T85" fmla="*/ 32 h 178"/>
                <a:gd name="T86" fmla="*/ 154 w 232"/>
                <a:gd name="T87" fmla="*/ 33 h 178"/>
                <a:gd name="T88" fmla="*/ 152 w 232"/>
                <a:gd name="T89" fmla="*/ 33 h 178"/>
                <a:gd name="T90" fmla="*/ 119 w 232"/>
                <a:gd name="T91" fmla="*/ 27 h 178"/>
                <a:gd name="T92" fmla="*/ 119 w 232"/>
                <a:gd name="T93" fmla="*/ 27 h 178"/>
                <a:gd name="T94" fmla="*/ 114 w 232"/>
                <a:gd name="T95" fmla="*/ 24 h 178"/>
                <a:gd name="T96" fmla="*/ 116 w 232"/>
                <a:gd name="T97" fmla="*/ 22 h 178"/>
                <a:gd name="T98" fmla="*/ 117 w 232"/>
                <a:gd name="T99" fmla="*/ 21 h 178"/>
                <a:gd name="T100" fmla="*/ 177 w 232"/>
                <a:gd name="T101" fmla="*/ 1 h 178"/>
                <a:gd name="T102" fmla="*/ 177 w 232"/>
                <a:gd name="T103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178">
                  <a:moveTo>
                    <a:pt x="15" y="172"/>
                  </a:moveTo>
                  <a:lnTo>
                    <a:pt x="15" y="172"/>
                  </a:lnTo>
                  <a:cubicBezTo>
                    <a:pt x="21" y="172"/>
                    <a:pt x="25" y="167"/>
                    <a:pt x="25" y="162"/>
                  </a:cubicBezTo>
                  <a:cubicBezTo>
                    <a:pt x="25" y="156"/>
                    <a:pt x="21" y="152"/>
                    <a:pt x="15" y="152"/>
                  </a:cubicBezTo>
                  <a:cubicBezTo>
                    <a:pt x="10" y="152"/>
                    <a:pt x="5" y="156"/>
                    <a:pt x="5" y="162"/>
                  </a:cubicBezTo>
                  <a:cubicBezTo>
                    <a:pt x="5" y="167"/>
                    <a:pt x="10" y="172"/>
                    <a:pt x="15" y="172"/>
                  </a:cubicBezTo>
                  <a:lnTo>
                    <a:pt x="15" y="172"/>
                  </a:lnTo>
                  <a:close/>
                  <a:moveTo>
                    <a:pt x="15" y="178"/>
                  </a:moveTo>
                  <a:lnTo>
                    <a:pt x="15" y="178"/>
                  </a:lnTo>
                  <a:cubicBezTo>
                    <a:pt x="7" y="178"/>
                    <a:pt x="0" y="170"/>
                    <a:pt x="0" y="162"/>
                  </a:cubicBezTo>
                  <a:cubicBezTo>
                    <a:pt x="0" y="153"/>
                    <a:pt x="7" y="146"/>
                    <a:pt x="15" y="146"/>
                  </a:cubicBezTo>
                  <a:cubicBezTo>
                    <a:pt x="24" y="146"/>
                    <a:pt x="31" y="153"/>
                    <a:pt x="31" y="162"/>
                  </a:cubicBezTo>
                  <a:cubicBezTo>
                    <a:pt x="31" y="170"/>
                    <a:pt x="24" y="178"/>
                    <a:pt x="15" y="178"/>
                  </a:cubicBezTo>
                  <a:lnTo>
                    <a:pt x="15" y="178"/>
                  </a:lnTo>
                  <a:close/>
                  <a:moveTo>
                    <a:pt x="232" y="91"/>
                  </a:moveTo>
                  <a:lnTo>
                    <a:pt x="232" y="91"/>
                  </a:lnTo>
                  <a:cubicBezTo>
                    <a:pt x="232" y="91"/>
                    <a:pt x="232" y="91"/>
                    <a:pt x="232" y="91"/>
                  </a:cubicBezTo>
                  <a:lnTo>
                    <a:pt x="232" y="91"/>
                  </a:lnTo>
                  <a:lnTo>
                    <a:pt x="232" y="91"/>
                  </a:lnTo>
                  <a:lnTo>
                    <a:pt x="232" y="91"/>
                  </a:lnTo>
                  <a:close/>
                  <a:moveTo>
                    <a:pt x="149" y="27"/>
                  </a:moveTo>
                  <a:lnTo>
                    <a:pt x="149" y="27"/>
                  </a:lnTo>
                  <a:cubicBezTo>
                    <a:pt x="147" y="23"/>
                    <a:pt x="147" y="17"/>
                    <a:pt x="147" y="11"/>
                  </a:cubicBezTo>
                  <a:cubicBezTo>
                    <a:pt x="139" y="13"/>
                    <a:pt x="131" y="17"/>
                    <a:pt x="124" y="23"/>
                  </a:cubicBezTo>
                  <a:cubicBezTo>
                    <a:pt x="126" y="23"/>
                    <a:pt x="130" y="25"/>
                    <a:pt x="135" y="26"/>
                  </a:cubicBezTo>
                  <a:cubicBezTo>
                    <a:pt x="139" y="26"/>
                    <a:pt x="144" y="27"/>
                    <a:pt x="149" y="27"/>
                  </a:cubicBezTo>
                  <a:lnTo>
                    <a:pt x="149" y="27"/>
                  </a:lnTo>
                  <a:close/>
                  <a:moveTo>
                    <a:pt x="153" y="9"/>
                  </a:moveTo>
                  <a:lnTo>
                    <a:pt x="153" y="9"/>
                  </a:lnTo>
                  <a:cubicBezTo>
                    <a:pt x="152" y="17"/>
                    <a:pt x="153" y="23"/>
                    <a:pt x="155" y="28"/>
                  </a:cubicBezTo>
                  <a:cubicBezTo>
                    <a:pt x="159" y="28"/>
                    <a:pt x="162" y="27"/>
                    <a:pt x="166" y="27"/>
                  </a:cubicBezTo>
                  <a:cubicBezTo>
                    <a:pt x="164" y="25"/>
                    <a:pt x="163" y="21"/>
                    <a:pt x="163" y="17"/>
                  </a:cubicBezTo>
                  <a:cubicBezTo>
                    <a:pt x="163" y="14"/>
                    <a:pt x="163" y="10"/>
                    <a:pt x="164" y="7"/>
                  </a:cubicBezTo>
                  <a:cubicBezTo>
                    <a:pt x="161" y="8"/>
                    <a:pt x="157" y="8"/>
                    <a:pt x="153" y="9"/>
                  </a:cubicBezTo>
                  <a:lnTo>
                    <a:pt x="153" y="9"/>
                  </a:lnTo>
                  <a:close/>
                  <a:moveTo>
                    <a:pt x="177" y="1"/>
                  </a:moveTo>
                  <a:lnTo>
                    <a:pt x="177" y="1"/>
                  </a:lnTo>
                  <a:cubicBezTo>
                    <a:pt x="180" y="1"/>
                    <a:pt x="184" y="0"/>
                    <a:pt x="187" y="1"/>
                  </a:cubicBezTo>
                  <a:cubicBezTo>
                    <a:pt x="189" y="1"/>
                    <a:pt x="190" y="3"/>
                    <a:pt x="190" y="4"/>
                  </a:cubicBezTo>
                  <a:cubicBezTo>
                    <a:pt x="190" y="7"/>
                    <a:pt x="185" y="9"/>
                    <a:pt x="182" y="10"/>
                  </a:cubicBezTo>
                  <a:cubicBezTo>
                    <a:pt x="182" y="12"/>
                    <a:pt x="183" y="14"/>
                    <a:pt x="183" y="15"/>
                  </a:cubicBezTo>
                  <a:cubicBezTo>
                    <a:pt x="184" y="23"/>
                    <a:pt x="180" y="30"/>
                    <a:pt x="175" y="32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68" y="33"/>
                    <a:pt x="161" y="33"/>
                    <a:pt x="154" y="33"/>
                  </a:cubicBezTo>
                  <a:cubicBezTo>
                    <a:pt x="153" y="33"/>
                    <a:pt x="153" y="33"/>
                    <a:pt x="152" y="33"/>
                  </a:cubicBezTo>
                  <a:cubicBezTo>
                    <a:pt x="141" y="33"/>
                    <a:pt x="129" y="31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6" y="30"/>
                    <a:pt x="112" y="27"/>
                    <a:pt x="114" y="24"/>
                  </a:cubicBezTo>
                  <a:cubicBezTo>
                    <a:pt x="114" y="24"/>
                    <a:pt x="115" y="23"/>
                    <a:pt x="116" y="22"/>
                  </a:cubicBezTo>
                  <a:cubicBezTo>
                    <a:pt x="116" y="22"/>
                    <a:pt x="117" y="21"/>
                    <a:pt x="117" y="21"/>
                  </a:cubicBezTo>
                  <a:cubicBezTo>
                    <a:pt x="123" y="15"/>
                    <a:pt x="142" y="1"/>
                    <a:pt x="177" y="1"/>
                  </a:cubicBezTo>
                  <a:lnTo>
                    <a:pt x="177" y="1"/>
                  </a:lnTo>
                  <a:close/>
                </a:path>
              </a:pathLst>
            </a:custGeom>
            <a:noFill/>
            <a:ln w="1588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  <p:sp>
          <p:nvSpPr>
            <p:cNvPr id="14" name="Freeform 14"/>
            <p:cNvSpPr>
              <a:spLocks noEditPoints="1"/>
            </p:cNvSpPr>
            <p:nvPr userDrawn="1"/>
          </p:nvSpPr>
          <p:spPr bwMode="auto">
            <a:xfrm>
              <a:off x="8123238" y="455613"/>
              <a:ext cx="800100" cy="385762"/>
            </a:xfrm>
            <a:custGeom>
              <a:avLst/>
              <a:gdLst>
                <a:gd name="T0" fmla="*/ 44 w 986"/>
                <a:gd name="T1" fmla="*/ 12 h 469"/>
                <a:gd name="T2" fmla="*/ 100 w 986"/>
                <a:gd name="T3" fmla="*/ 110 h 469"/>
                <a:gd name="T4" fmla="*/ 112 w 986"/>
                <a:gd name="T5" fmla="*/ 49 h 469"/>
                <a:gd name="T6" fmla="*/ 238 w 986"/>
                <a:gd name="T7" fmla="*/ 9 h 469"/>
                <a:gd name="T8" fmla="*/ 265 w 986"/>
                <a:gd name="T9" fmla="*/ 94 h 469"/>
                <a:gd name="T10" fmla="*/ 297 w 986"/>
                <a:gd name="T11" fmla="*/ 110 h 469"/>
                <a:gd name="T12" fmla="*/ 368 w 986"/>
                <a:gd name="T13" fmla="*/ 2 h 469"/>
                <a:gd name="T14" fmla="*/ 431 w 986"/>
                <a:gd name="T15" fmla="*/ 0 h 469"/>
                <a:gd name="T16" fmla="*/ 506 w 986"/>
                <a:gd name="T17" fmla="*/ 2 h 469"/>
                <a:gd name="T18" fmla="*/ 562 w 986"/>
                <a:gd name="T19" fmla="*/ 110 h 469"/>
                <a:gd name="T20" fmla="*/ 595 w 986"/>
                <a:gd name="T21" fmla="*/ 104 h 469"/>
                <a:gd name="T22" fmla="*/ 653 w 986"/>
                <a:gd name="T23" fmla="*/ 16 h 469"/>
                <a:gd name="T24" fmla="*/ 623 w 986"/>
                <a:gd name="T25" fmla="*/ 103 h 469"/>
                <a:gd name="T26" fmla="*/ 741 w 986"/>
                <a:gd name="T27" fmla="*/ 112 h 469"/>
                <a:gd name="T28" fmla="*/ 805 w 986"/>
                <a:gd name="T29" fmla="*/ 2 h 469"/>
                <a:gd name="T30" fmla="*/ 887 w 986"/>
                <a:gd name="T31" fmla="*/ 110 h 469"/>
                <a:gd name="T32" fmla="*/ 805 w 986"/>
                <a:gd name="T33" fmla="*/ 2 h 469"/>
                <a:gd name="T34" fmla="*/ 938 w 986"/>
                <a:gd name="T35" fmla="*/ 59 h 469"/>
                <a:gd name="T36" fmla="*/ 926 w 986"/>
                <a:gd name="T37" fmla="*/ 2 h 469"/>
                <a:gd name="T38" fmla="*/ 54 w 986"/>
                <a:gd name="T39" fmla="*/ 281 h 469"/>
                <a:gd name="T40" fmla="*/ 96 w 986"/>
                <a:gd name="T41" fmla="*/ 251 h 469"/>
                <a:gd name="T42" fmla="*/ 205 w 986"/>
                <a:gd name="T43" fmla="*/ 291 h 469"/>
                <a:gd name="T44" fmla="*/ 256 w 986"/>
                <a:gd name="T45" fmla="*/ 288 h 469"/>
                <a:gd name="T46" fmla="*/ 303 w 986"/>
                <a:gd name="T47" fmla="*/ 179 h 469"/>
                <a:gd name="T48" fmla="*/ 303 w 986"/>
                <a:gd name="T49" fmla="*/ 179 h 469"/>
                <a:gd name="T50" fmla="*/ 421 w 986"/>
                <a:gd name="T51" fmla="*/ 278 h 469"/>
                <a:gd name="T52" fmla="*/ 467 w 986"/>
                <a:gd name="T53" fmla="*/ 180 h 469"/>
                <a:gd name="T54" fmla="*/ 525 w 986"/>
                <a:gd name="T55" fmla="*/ 190 h 469"/>
                <a:gd name="T56" fmla="*/ 495 w 986"/>
                <a:gd name="T57" fmla="*/ 288 h 469"/>
                <a:gd name="T58" fmla="*/ 575 w 986"/>
                <a:gd name="T59" fmla="*/ 285 h 469"/>
                <a:gd name="T60" fmla="*/ 618 w 986"/>
                <a:gd name="T61" fmla="*/ 282 h 469"/>
                <a:gd name="T62" fmla="*/ 620 w 986"/>
                <a:gd name="T63" fmla="*/ 227 h 469"/>
                <a:gd name="T64" fmla="*/ 625 w 986"/>
                <a:gd name="T65" fmla="*/ 241 h 469"/>
                <a:gd name="T66" fmla="*/ 697 w 986"/>
                <a:gd name="T67" fmla="*/ 180 h 469"/>
                <a:gd name="T68" fmla="*/ 752 w 986"/>
                <a:gd name="T69" fmla="*/ 288 h 469"/>
                <a:gd name="T70" fmla="*/ 851 w 986"/>
                <a:gd name="T71" fmla="*/ 191 h 469"/>
                <a:gd name="T72" fmla="*/ 900 w 986"/>
                <a:gd name="T73" fmla="*/ 287 h 469"/>
                <a:gd name="T74" fmla="*/ 888 w 986"/>
                <a:gd name="T75" fmla="*/ 291 h 469"/>
                <a:gd name="T76" fmla="*/ 871 w 986"/>
                <a:gd name="T77" fmla="*/ 174 h 469"/>
                <a:gd name="T78" fmla="*/ 820 w 986"/>
                <a:gd name="T79" fmla="*/ 188 h 469"/>
                <a:gd name="T80" fmla="*/ 954 w 986"/>
                <a:gd name="T81" fmla="*/ 190 h 469"/>
                <a:gd name="T82" fmla="*/ 25 w 986"/>
                <a:gd name="T83" fmla="*/ 457 h 469"/>
                <a:gd name="T84" fmla="*/ 46 w 986"/>
                <a:gd name="T85" fmla="*/ 359 h 469"/>
                <a:gd name="T86" fmla="*/ 171 w 986"/>
                <a:gd name="T87" fmla="*/ 369 h 469"/>
                <a:gd name="T88" fmla="*/ 220 w 986"/>
                <a:gd name="T89" fmla="*/ 465 h 469"/>
                <a:gd name="T90" fmla="*/ 208 w 986"/>
                <a:gd name="T91" fmla="*/ 469 h 469"/>
                <a:gd name="T92" fmla="*/ 278 w 986"/>
                <a:gd name="T93" fmla="*/ 368 h 469"/>
                <a:gd name="T94" fmla="*/ 249 w 986"/>
                <a:gd name="T95" fmla="*/ 467 h 469"/>
                <a:gd name="T96" fmla="*/ 328 w 986"/>
                <a:gd name="T97" fmla="*/ 463 h 469"/>
                <a:gd name="T98" fmla="*/ 394 w 986"/>
                <a:gd name="T99" fmla="*/ 359 h 469"/>
                <a:gd name="T100" fmla="*/ 429 w 986"/>
                <a:gd name="T101" fmla="*/ 466 h 469"/>
                <a:gd name="T102" fmla="*/ 394 w 986"/>
                <a:gd name="T103" fmla="*/ 359 h 469"/>
                <a:gd name="T104" fmla="*/ 579 w 986"/>
                <a:gd name="T105" fmla="*/ 438 h 469"/>
                <a:gd name="T106" fmla="*/ 551 w 986"/>
                <a:gd name="T107" fmla="*/ 357 h 469"/>
                <a:gd name="T108" fmla="*/ 599 w 986"/>
                <a:gd name="T109" fmla="*/ 359 h 469"/>
                <a:gd name="T110" fmla="*/ 675 w 986"/>
                <a:gd name="T111" fmla="*/ 359 h 469"/>
                <a:gd name="T112" fmla="*/ 731 w 986"/>
                <a:gd name="T113" fmla="*/ 370 h 469"/>
                <a:gd name="T114" fmla="*/ 693 w 986"/>
                <a:gd name="T115" fmla="*/ 469 h 469"/>
                <a:gd name="T116" fmla="*/ 832 w 986"/>
                <a:gd name="T117" fmla="*/ 457 h 469"/>
                <a:gd name="T118" fmla="*/ 837 w 986"/>
                <a:gd name="T119" fmla="*/ 359 h 469"/>
                <a:gd name="T120" fmla="*/ 837 w 986"/>
                <a:gd name="T121" fmla="*/ 359 h 469"/>
                <a:gd name="T122" fmla="*/ 954 w 986"/>
                <a:gd name="T123" fmla="*/ 3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6" h="469">
                  <a:moveTo>
                    <a:pt x="0" y="2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32" y="12"/>
                  </a:lnTo>
                  <a:lnTo>
                    <a:pt x="32" y="110"/>
                  </a:lnTo>
                  <a:lnTo>
                    <a:pt x="44" y="110"/>
                  </a:lnTo>
                  <a:lnTo>
                    <a:pt x="44" y="12"/>
                  </a:lnTo>
                  <a:lnTo>
                    <a:pt x="76" y="12"/>
                  </a:lnTo>
                  <a:lnTo>
                    <a:pt x="76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0" y="2"/>
                  </a:moveTo>
                  <a:lnTo>
                    <a:pt x="100" y="2"/>
                  </a:lnTo>
                  <a:lnTo>
                    <a:pt x="100" y="110"/>
                  </a:lnTo>
                  <a:lnTo>
                    <a:pt x="158" y="110"/>
                  </a:lnTo>
                  <a:lnTo>
                    <a:pt x="158" y="100"/>
                  </a:lnTo>
                  <a:lnTo>
                    <a:pt x="112" y="100"/>
                  </a:lnTo>
                  <a:lnTo>
                    <a:pt x="112" y="59"/>
                  </a:lnTo>
                  <a:lnTo>
                    <a:pt x="154" y="59"/>
                  </a:lnTo>
                  <a:lnTo>
                    <a:pt x="154" y="49"/>
                  </a:lnTo>
                  <a:lnTo>
                    <a:pt x="112" y="49"/>
                  </a:lnTo>
                  <a:lnTo>
                    <a:pt x="112" y="12"/>
                  </a:lnTo>
                  <a:lnTo>
                    <a:pt x="158" y="12"/>
                  </a:lnTo>
                  <a:lnTo>
                    <a:pt x="158" y="2"/>
                  </a:lnTo>
                  <a:lnTo>
                    <a:pt x="100" y="2"/>
                  </a:lnTo>
                  <a:lnTo>
                    <a:pt x="100" y="2"/>
                  </a:lnTo>
                  <a:close/>
                  <a:moveTo>
                    <a:pt x="238" y="9"/>
                  </a:moveTo>
                  <a:lnTo>
                    <a:pt x="238" y="9"/>
                  </a:lnTo>
                  <a:cubicBezTo>
                    <a:pt x="248" y="9"/>
                    <a:pt x="257" y="11"/>
                    <a:pt x="266" y="17"/>
                  </a:cubicBezTo>
                  <a:lnTo>
                    <a:pt x="270" y="8"/>
                  </a:lnTo>
                  <a:cubicBezTo>
                    <a:pt x="260" y="3"/>
                    <a:pt x="250" y="0"/>
                    <a:pt x="238" y="0"/>
                  </a:cubicBezTo>
                  <a:cubicBezTo>
                    <a:pt x="206" y="0"/>
                    <a:pt x="181" y="23"/>
                    <a:pt x="181" y="56"/>
                  </a:cubicBezTo>
                  <a:cubicBezTo>
                    <a:pt x="181" y="91"/>
                    <a:pt x="206" y="112"/>
                    <a:pt x="238" y="112"/>
                  </a:cubicBezTo>
                  <a:cubicBezTo>
                    <a:pt x="248" y="112"/>
                    <a:pt x="260" y="107"/>
                    <a:pt x="270" y="102"/>
                  </a:cubicBezTo>
                  <a:lnTo>
                    <a:pt x="265" y="94"/>
                  </a:lnTo>
                  <a:cubicBezTo>
                    <a:pt x="257" y="99"/>
                    <a:pt x="247" y="102"/>
                    <a:pt x="238" y="102"/>
                  </a:cubicBezTo>
                  <a:cubicBezTo>
                    <a:pt x="211" y="102"/>
                    <a:pt x="193" y="82"/>
                    <a:pt x="193" y="56"/>
                  </a:cubicBezTo>
                  <a:cubicBezTo>
                    <a:pt x="193" y="30"/>
                    <a:pt x="211" y="9"/>
                    <a:pt x="238" y="9"/>
                  </a:cubicBezTo>
                  <a:lnTo>
                    <a:pt x="238" y="9"/>
                  </a:lnTo>
                  <a:close/>
                  <a:moveTo>
                    <a:pt x="297" y="2"/>
                  </a:moveTo>
                  <a:lnTo>
                    <a:pt x="297" y="2"/>
                  </a:lnTo>
                  <a:lnTo>
                    <a:pt x="297" y="110"/>
                  </a:lnTo>
                  <a:lnTo>
                    <a:pt x="309" y="110"/>
                  </a:lnTo>
                  <a:lnTo>
                    <a:pt x="309" y="58"/>
                  </a:lnTo>
                  <a:lnTo>
                    <a:pt x="368" y="58"/>
                  </a:lnTo>
                  <a:lnTo>
                    <a:pt x="368" y="110"/>
                  </a:lnTo>
                  <a:lnTo>
                    <a:pt x="380" y="110"/>
                  </a:lnTo>
                  <a:lnTo>
                    <a:pt x="380" y="2"/>
                  </a:lnTo>
                  <a:lnTo>
                    <a:pt x="368" y="2"/>
                  </a:lnTo>
                  <a:lnTo>
                    <a:pt x="368" y="49"/>
                  </a:lnTo>
                  <a:lnTo>
                    <a:pt x="309" y="49"/>
                  </a:lnTo>
                  <a:lnTo>
                    <a:pt x="309" y="2"/>
                  </a:lnTo>
                  <a:lnTo>
                    <a:pt x="297" y="2"/>
                  </a:lnTo>
                  <a:lnTo>
                    <a:pt x="297" y="2"/>
                  </a:lnTo>
                  <a:close/>
                  <a:moveTo>
                    <a:pt x="431" y="0"/>
                  </a:moveTo>
                  <a:lnTo>
                    <a:pt x="431" y="0"/>
                  </a:lnTo>
                  <a:lnTo>
                    <a:pt x="418" y="3"/>
                  </a:lnTo>
                  <a:lnTo>
                    <a:pt x="418" y="110"/>
                  </a:lnTo>
                  <a:lnTo>
                    <a:pt x="430" y="110"/>
                  </a:lnTo>
                  <a:lnTo>
                    <a:pt x="430" y="18"/>
                  </a:lnTo>
                  <a:lnTo>
                    <a:pt x="493" y="112"/>
                  </a:lnTo>
                  <a:lnTo>
                    <a:pt x="506" y="109"/>
                  </a:lnTo>
                  <a:lnTo>
                    <a:pt x="506" y="2"/>
                  </a:lnTo>
                  <a:lnTo>
                    <a:pt x="495" y="2"/>
                  </a:lnTo>
                  <a:lnTo>
                    <a:pt x="495" y="95"/>
                  </a:lnTo>
                  <a:lnTo>
                    <a:pt x="431" y="0"/>
                  </a:lnTo>
                  <a:lnTo>
                    <a:pt x="431" y="0"/>
                  </a:lnTo>
                  <a:close/>
                  <a:moveTo>
                    <a:pt x="550" y="110"/>
                  </a:moveTo>
                  <a:lnTo>
                    <a:pt x="550" y="110"/>
                  </a:lnTo>
                  <a:lnTo>
                    <a:pt x="562" y="110"/>
                  </a:lnTo>
                  <a:lnTo>
                    <a:pt x="562" y="2"/>
                  </a:lnTo>
                  <a:lnTo>
                    <a:pt x="550" y="2"/>
                  </a:lnTo>
                  <a:lnTo>
                    <a:pt x="550" y="110"/>
                  </a:lnTo>
                  <a:close/>
                  <a:moveTo>
                    <a:pt x="623" y="103"/>
                  </a:moveTo>
                  <a:lnTo>
                    <a:pt x="623" y="103"/>
                  </a:lnTo>
                  <a:cubicBezTo>
                    <a:pt x="615" y="103"/>
                    <a:pt x="606" y="100"/>
                    <a:pt x="600" y="96"/>
                  </a:cubicBezTo>
                  <a:lnTo>
                    <a:pt x="595" y="104"/>
                  </a:lnTo>
                  <a:cubicBezTo>
                    <a:pt x="604" y="109"/>
                    <a:pt x="613" y="112"/>
                    <a:pt x="624" y="112"/>
                  </a:cubicBezTo>
                  <a:cubicBezTo>
                    <a:pt x="647" y="112"/>
                    <a:pt x="658" y="97"/>
                    <a:pt x="658" y="81"/>
                  </a:cubicBezTo>
                  <a:cubicBezTo>
                    <a:pt x="658" y="65"/>
                    <a:pt x="646" y="58"/>
                    <a:pt x="634" y="52"/>
                  </a:cubicBezTo>
                  <a:lnTo>
                    <a:pt x="625" y="48"/>
                  </a:lnTo>
                  <a:cubicBezTo>
                    <a:pt x="617" y="44"/>
                    <a:pt x="609" y="39"/>
                    <a:pt x="609" y="28"/>
                  </a:cubicBezTo>
                  <a:cubicBezTo>
                    <a:pt x="609" y="14"/>
                    <a:pt x="620" y="8"/>
                    <a:pt x="630" y="8"/>
                  </a:cubicBezTo>
                  <a:cubicBezTo>
                    <a:pt x="640" y="8"/>
                    <a:pt x="647" y="12"/>
                    <a:pt x="653" y="16"/>
                  </a:cubicBezTo>
                  <a:lnTo>
                    <a:pt x="657" y="8"/>
                  </a:lnTo>
                  <a:cubicBezTo>
                    <a:pt x="649" y="3"/>
                    <a:pt x="640" y="0"/>
                    <a:pt x="630" y="0"/>
                  </a:cubicBezTo>
                  <a:cubicBezTo>
                    <a:pt x="611" y="0"/>
                    <a:pt x="598" y="11"/>
                    <a:pt x="598" y="28"/>
                  </a:cubicBezTo>
                  <a:cubicBezTo>
                    <a:pt x="598" y="50"/>
                    <a:pt x="614" y="54"/>
                    <a:pt x="630" y="62"/>
                  </a:cubicBezTo>
                  <a:cubicBezTo>
                    <a:pt x="639" y="66"/>
                    <a:pt x="646" y="71"/>
                    <a:pt x="646" y="82"/>
                  </a:cubicBezTo>
                  <a:cubicBezTo>
                    <a:pt x="646" y="95"/>
                    <a:pt x="636" y="103"/>
                    <a:pt x="623" y="103"/>
                  </a:cubicBezTo>
                  <a:lnTo>
                    <a:pt x="623" y="103"/>
                  </a:lnTo>
                  <a:close/>
                  <a:moveTo>
                    <a:pt x="741" y="9"/>
                  </a:moveTo>
                  <a:lnTo>
                    <a:pt x="741" y="9"/>
                  </a:lnTo>
                  <a:cubicBezTo>
                    <a:pt x="752" y="9"/>
                    <a:pt x="761" y="11"/>
                    <a:pt x="769" y="17"/>
                  </a:cubicBezTo>
                  <a:lnTo>
                    <a:pt x="774" y="8"/>
                  </a:lnTo>
                  <a:cubicBezTo>
                    <a:pt x="764" y="3"/>
                    <a:pt x="754" y="0"/>
                    <a:pt x="741" y="0"/>
                  </a:cubicBezTo>
                  <a:cubicBezTo>
                    <a:pt x="709" y="0"/>
                    <a:pt x="684" y="23"/>
                    <a:pt x="684" y="56"/>
                  </a:cubicBezTo>
                  <a:cubicBezTo>
                    <a:pt x="684" y="91"/>
                    <a:pt x="709" y="112"/>
                    <a:pt x="741" y="112"/>
                  </a:cubicBezTo>
                  <a:cubicBezTo>
                    <a:pt x="752" y="112"/>
                    <a:pt x="764" y="107"/>
                    <a:pt x="773" y="102"/>
                  </a:cubicBezTo>
                  <a:lnTo>
                    <a:pt x="769" y="94"/>
                  </a:lnTo>
                  <a:cubicBezTo>
                    <a:pt x="761" y="99"/>
                    <a:pt x="751" y="102"/>
                    <a:pt x="741" y="102"/>
                  </a:cubicBezTo>
                  <a:cubicBezTo>
                    <a:pt x="715" y="102"/>
                    <a:pt x="697" y="82"/>
                    <a:pt x="697" y="56"/>
                  </a:cubicBezTo>
                  <a:cubicBezTo>
                    <a:pt x="697" y="30"/>
                    <a:pt x="715" y="9"/>
                    <a:pt x="741" y="9"/>
                  </a:cubicBezTo>
                  <a:lnTo>
                    <a:pt x="741" y="9"/>
                  </a:lnTo>
                  <a:close/>
                  <a:moveTo>
                    <a:pt x="805" y="2"/>
                  </a:moveTo>
                  <a:lnTo>
                    <a:pt x="805" y="2"/>
                  </a:lnTo>
                  <a:lnTo>
                    <a:pt x="805" y="110"/>
                  </a:lnTo>
                  <a:lnTo>
                    <a:pt x="817" y="110"/>
                  </a:lnTo>
                  <a:lnTo>
                    <a:pt x="817" y="58"/>
                  </a:lnTo>
                  <a:lnTo>
                    <a:pt x="875" y="58"/>
                  </a:lnTo>
                  <a:lnTo>
                    <a:pt x="875" y="110"/>
                  </a:lnTo>
                  <a:lnTo>
                    <a:pt x="887" y="110"/>
                  </a:lnTo>
                  <a:lnTo>
                    <a:pt x="887" y="2"/>
                  </a:lnTo>
                  <a:lnTo>
                    <a:pt x="875" y="2"/>
                  </a:lnTo>
                  <a:lnTo>
                    <a:pt x="875" y="49"/>
                  </a:lnTo>
                  <a:lnTo>
                    <a:pt x="817" y="49"/>
                  </a:lnTo>
                  <a:lnTo>
                    <a:pt x="817" y="2"/>
                  </a:lnTo>
                  <a:lnTo>
                    <a:pt x="805" y="2"/>
                  </a:lnTo>
                  <a:lnTo>
                    <a:pt x="805" y="2"/>
                  </a:lnTo>
                  <a:close/>
                  <a:moveTo>
                    <a:pt x="926" y="2"/>
                  </a:moveTo>
                  <a:lnTo>
                    <a:pt x="926" y="2"/>
                  </a:lnTo>
                  <a:lnTo>
                    <a:pt x="926" y="110"/>
                  </a:lnTo>
                  <a:lnTo>
                    <a:pt x="984" y="110"/>
                  </a:lnTo>
                  <a:lnTo>
                    <a:pt x="984" y="100"/>
                  </a:lnTo>
                  <a:lnTo>
                    <a:pt x="938" y="100"/>
                  </a:lnTo>
                  <a:lnTo>
                    <a:pt x="938" y="59"/>
                  </a:lnTo>
                  <a:lnTo>
                    <a:pt x="980" y="59"/>
                  </a:lnTo>
                  <a:lnTo>
                    <a:pt x="980" y="49"/>
                  </a:lnTo>
                  <a:lnTo>
                    <a:pt x="938" y="49"/>
                  </a:lnTo>
                  <a:lnTo>
                    <a:pt x="938" y="12"/>
                  </a:lnTo>
                  <a:lnTo>
                    <a:pt x="984" y="12"/>
                  </a:lnTo>
                  <a:lnTo>
                    <a:pt x="984" y="2"/>
                  </a:lnTo>
                  <a:lnTo>
                    <a:pt x="926" y="2"/>
                  </a:lnTo>
                  <a:lnTo>
                    <a:pt x="926" y="2"/>
                  </a:lnTo>
                  <a:close/>
                  <a:moveTo>
                    <a:pt x="96" y="251"/>
                  </a:moveTo>
                  <a:lnTo>
                    <a:pt x="96" y="251"/>
                  </a:lnTo>
                  <a:lnTo>
                    <a:pt x="96" y="180"/>
                  </a:lnTo>
                  <a:lnTo>
                    <a:pt x="84" y="180"/>
                  </a:lnTo>
                  <a:lnTo>
                    <a:pt x="84" y="249"/>
                  </a:lnTo>
                  <a:cubicBezTo>
                    <a:pt x="84" y="274"/>
                    <a:pt x="73" y="281"/>
                    <a:pt x="54" y="281"/>
                  </a:cubicBezTo>
                  <a:cubicBezTo>
                    <a:pt x="34" y="281"/>
                    <a:pt x="25" y="270"/>
                    <a:pt x="25" y="249"/>
                  </a:cubicBezTo>
                  <a:lnTo>
                    <a:pt x="25" y="180"/>
                  </a:lnTo>
                  <a:lnTo>
                    <a:pt x="13" y="180"/>
                  </a:lnTo>
                  <a:lnTo>
                    <a:pt x="13" y="252"/>
                  </a:lnTo>
                  <a:cubicBezTo>
                    <a:pt x="13" y="277"/>
                    <a:pt x="27" y="290"/>
                    <a:pt x="54" y="290"/>
                  </a:cubicBezTo>
                  <a:cubicBezTo>
                    <a:pt x="74" y="290"/>
                    <a:pt x="96" y="284"/>
                    <a:pt x="96" y="251"/>
                  </a:cubicBezTo>
                  <a:lnTo>
                    <a:pt x="96" y="251"/>
                  </a:lnTo>
                  <a:close/>
                  <a:moveTo>
                    <a:pt x="143" y="178"/>
                  </a:moveTo>
                  <a:lnTo>
                    <a:pt x="143" y="178"/>
                  </a:lnTo>
                  <a:lnTo>
                    <a:pt x="130" y="181"/>
                  </a:lnTo>
                  <a:lnTo>
                    <a:pt x="130" y="288"/>
                  </a:lnTo>
                  <a:lnTo>
                    <a:pt x="142" y="288"/>
                  </a:lnTo>
                  <a:lnTo>
                    <a:pt x="142" y="196"/>
                  </a:lnTo>
                  <a:lnTo>
                    <a:pt x="205" y="291"/>
                  </a:lnTo>
                  <a:lnTo>
                    <a:pt x="218" y="287"/>
                  </a:lnTo>
                  <a:lnTo>
                    <a:pt x="218" y="181"/>
                  </a:lnTo>
                  <a:lnTo>
                    <a:pt x="207" y="181"/>
                  </a:lnTo>
                  <a:lnTo>
                    <a:pt x="206" y="273"/>
                  </a:lnTo>
                  <a:lnTo>
                    <a:pt x="143" y="178"/>
                  </a:lnTo>
                  <a:lnTo>
                    <a:pt x="143" y="178"/>
                  </a:lnTo>
                  <a:close/>
                  <a:moveTo>
                    <a:pt x="256" y="288"/>
                  </a:moveTo>
                  <a:lnTo>
                    <a:pt x="256" y="288"/>
                  </a:lnTo>
                  <a:lnTo>
                    <a:pt x="268" y="288"/>
                  </a:lnTo>
                  <a:lnTo>
                    <a:pt x="268" y="180"/>
                  </a:lnTo>
                  <a:lnTo>
                    <a:pt x="256" y="180"/>
                  </a:lnTo>
                  <a:lnTo>
                    <a:pt x="256" y="288"/>
                  </a:lnTo>
                  <a:close/>
                  <a:moveTo>
                    <a:pt x="303" y="179"/>
                  </a:moveTo>
                  <a:lnTo>
                    <a:pt x="303" y="179"/>
                  </a:lnTo>
                  <a:lnTo>
                    <a:pt x="291" y="183"/>
                  </a:lnTo>
                  <a:lnTo>
                    <a:pt x="332" y="288"/>
                  </a:lnTo>
                  <a:lnTo>
                    <a:pt x="344" y="288"/>
                  </a:lnTo>
                  <a:lnTo>
                    <a:pt x="385" y="183"/>
                  </a:lnTo>
                  <a:lnTo>
                    <a:pt x="374" y="179"/>
                  </a:lnTo>
                  <a:lnTo>
                    <a:pt x="338" y="275"/>
                  </a:lnTo>
                  <a:lnTo>
                    <a:pt x="303" y="179"/>
                  </a:lnTo>
                  <a:lnTo>
                    <a:pt x="303" y="179"/>
                  </a:lnTo>
                  <a:close/>
                  <a:moveTo>
                    <a:pt x="409" y="180"/>
                  </a:moveTo>
                  <a:lnTo>
                    <a:pt x="409" y="180"/>
                  </a:lnTo>
                  <a:lnTo>
                    <a:pt x="409" y="288"/>
                  </a:lnTo>
                  <a:lnTo>
                    <a:pt x="467" y="288"/>
                  </a:lnTo>
                  <a:lnTo>
                    <a:pt x="467" y="278"/>
                  </a:lnTo>
                  <a:lnTo>
                    <a:pt x="421" y="278"/>
                  </a:lnTo>
                  <a:lnTo>
                    <a:pt x="421" y="237"/>
                  </a:lnTo>
                  <a:lnTo>
                    <a:pt x="463" y="237"/>
                  </a:lnTo>
                  <a:lnTo>
                    <a:pt x="463" y="227"/>
                  </a:lnTo>
                  <a:lnTo>
                    <a:pt x="421" y="227"/>
                  </a:lnTo>
                  <a:lnTo>
                    <a:pt x="421" y="190"/>
                  </a:lnTo>
                  <a:lnTo>
                    <a:pt x="467" y="190"/>
                  </a:lnTo>
                  <a:lnTo>
                    <a:pt x="467" y="180"/>
                  </a:lnTo>
                  <a:lnTo>
                    <a:pt x="409" y="180"/>
                  </a:lnTo>
                  <a:lnTo>
                    <a:pt x="409" y="180"/>
                  </a:lnTo>
                  <a:close/>
                  <a:moveTo>
                    <a:pt x="522" y="233"/>
                  </a:moveTo>
                  <a:lnTo>
                    <a:pt x="522" y="233"/>
                  </a:lnTo>
                  <a:lnTo>
                    <a:pt x="508" y="233"/>
                  </a:lnTo>
                  <a:lnTo>
                    <a:pt x="508" y="190"/>
                  </a:lnTo>
                  <a:lnTo>
                    <a:pt x="525" y="190"/>
                  </a:lnTo>
                  <a:cubicBezTo>
                    <a:pt x="543" y="190"/>
                    <a:pt x="549" y="199"/>
                    <a:pt x="549" y="211"/>
                  </a:cubicBezTo>
                  <a:cubicBezTo>
                    <a:pt x="549" y="228"/>
                    <a:pt x="536" y="233"/>
                    <a:pt x="522" y="233"/>
                  </a:cubicBezTo>
                  <a:lnTo>
                    <a:pt x="522" y="233"/>
                  </a:lnTo>
                  <a:close/>
                  <a:moveTo>
                    <a:pt x="528" y="181"/>
                  </a:moveTo>
                  <a:lnTo>
                    <a:pt x="528" y="181"/>
                  </a:lnTo>
                  <a:lnTo>
                    <a:pt x="495" y="180"/>
                  </a:lnTo>
                  <a:lnTo>
                    <a:pt x="495" y="288"/>
                  </a:lnTo>
                  <a:lnTo>
                    <a:pt x="508" y="288"/>
                  </a:lnTo>
                  <a:lnTo>
                    <a:pt x="508" y="242"/>
                  </a:lnTo>
                  <a:lnTo>
                    <a:pt x="517" y="242"/>
                  </a:lnTo>
                  <a:cubicBezTo>
                    <a:pt x="525" y="242"/>
                    <a:pt x="530" y="245"/>
                    <a:pt x="534" y="251"/>
                  </a:cubicBezTo>
                  <a:lnTo>
                    <a:pt x="539" y="257"/>
                  </a:lnTo>
                  <a:lnTo>
                    <a:pt x="564" y="291"/>
                  </a:lnTo>
                  <a:lnTo>
                    <a:pt x="575" y="285"/>
                  </a:lnTo>
                  <a:lnTo>
                    <a:pt x="553" y="256"/>
                  </a:lnTo>
                  <a:cubicBezTo>
                    <a:pt x="549" y="251"/>
                    <a:pt x="543" y="241"/>
                    <a:pt x="537" y="240"/>
                  </a:cubicBezTo>
                  <a:lnTo>
                    <a:pt x="537" y="237"/>
                  </a:lnTo>
                  <a:cubicBezTo>
                    <a:pt x="551" y="235"/>
                    <a:pt x="560" y="227"/>
                    <a:pt x="560" y="209"/>
                  </a:cubicBezTo>
                  <a:cubicBezTo>
                    <a:pt x="560" y="192"/>
                    <a:pt x="548" y="181"/>
                    <a:pt x="528" y="181"/>
                  </a:cubicBezTo>
                  <a:lnTo>
                    <a:pt x="528" y="181"/>
                  </a:lnTo>
                  <a:close/>
                  <a:moveTo>
                    <a:pt x="618" y="282"/>
                  </a:moveTo>
                  <a:lnTo>
                    <a:pt x="618" y="282"/>
                  </a:lnTo>
                  <a:cubicBezTo>
                    <a:pt x="609" y="282"/>
                    <a:pt x="601" y="279"/>
                    <a:pt x="595" y="275"/>
                  </a:cubicBezTo>
                  <a:lnTo>
                    <a:pt x="590" y="283"/>
                  </a:lnTo>
                  <a:cubicBezTo>
                    <a:pt x="599" y="288"/>
                    <a:pt x="607" y="291"/>
                    <a:pt x="618" y="291"/>
                  </a:cubicBezTo>
                  <a:cubicBezTo>
                    <a:pt x="642" y="291"/>
                    <a:pt x="653" y="276"/>
                    <a:pt x="653" y="260"/>
                  </a:cubicBezTo>
                  <a:cubicBezTo>
                    <a:pt x="653" y="244"/>
                    <a:pt x="641" y="237"/>
                    <a:pt x="629" y="231"/>
                  </a:cubicBezTo>
                  <a:lnTo>
                    <a:pt x="620" y="227"/>
                  </a:lnTo>
                  <a:cubicBezTo>
                    <a:pt x="612" y="223"/>
                    <a:pt x="604" y="218"/>
                    <a:pt x="604" y="207"/>
                  </a:cubicBezTo>
                  <a:cubicBezTo>
                    <a:pt x="604" y="193"/>
                    <a:pt x="615" y="187"/>
                    <a:pt x="625" y="187"/>
                  </a:cubicBezTo>
                  <a:cubicBezTo>
                    <a:pt x="635" y="187"/>
                    <a:pt x="642" y="191"/>
                    <a:pt x="648" y="195"/>
                  </a:cubicBezTo>
                  <a:lnTo>
                    <a:pt x="652" y="187"/>
                  </a:lnTo>
                  <a:cubicBezTo>
                    <a:pt x="644" y="182"/>
                    <a:pt x="634" y="179"/>
                    <a:pt x="624" y="179"/>
                  </a:cubicBezTo>
                  <a:cubicBezTo>
                    <a:pt x="605" y="179"/>
                    <a:pt x="592" y="190"/>
                    <a:pt x="592" y="207"/>
                  </a:cubicBezTo>
                  <a:cubicBezTo>
                    <a:pt x="592" y="229"/>
                    <a:pt x="609" y="233"/>
                    <a:pt x="625" y="241"/>
                  </a:cubicBezTo>
                  <a:cubicBezTo>
                    <a:pt x="633" y="245"/>
                    <a:pt x="640" y="250"/>
                    <a:pt x="640" y="261"/>
                  </a:cubicBezTo>
                  <a:cubicBezTo>
                    <a:pt x="640" y="274"/>
                    <a:pt x="631" y="282"/>
                    <a:pt x="618" y="282"/>
                  </a:cubicBezTo>
                  <a:lnTo>
                    <a:pt x="618" y="282"/>
                  </a:lnTo>
                  <a:close/>
                  <a:moveTo>
                    <a:pt x="685" y="288"/>
                  </a:moveTo>
                  <a:lnTo>
                    <a:pt x="685" y="288"/>
                  </a:lnTo>
                  <a:lnTo>
                    <a:pt x="697" y="288"/>
                  </a:lnTo>
                  <a:lnTo>
                    <a:pt x="697" y="180"/>
                  </a:lnTo>
                  <a:lnTo>
                    <a:pt x="685" y="180"/>
                  </a:lnTo>
                  <a:lnTo>
                    <a:pt x="685" y="288"/>
                  </a:lnTo>
                  <a:close/>
                  <a:moveTo>
                    <a:pt x="721" y="180"/>
                  </a:moveTo>
                  <a:lnTo>
                    <a:pt x="721" y="180"/>
                  </a:lnTo>
                  <a:lnTo>
                    <a:pt x="721" y="190"/>
                  </a:lnTo>
                  <a:lnTo>
                    <a:pt x="752" y="190"/>
                  </a:lnTo>
                  <a:lnTo>
                    <a:pt x="752" y="288"/>
                  </a:lnTo>
                  <a:lnTo>
                    <a:pt x="764" y="288"/>
                  </a:lnTo>
                  <a:lnTo>
                    <a:pt x="764" y="190"/>
                  </a:lnTo>
                  <a:lnTo>
                    <a:pt x="796" y="190"/>
                  </a:lnTo>
                  <a:lnTo>
                    <a:pt x="796" y="180"/>
                  </a:lnTo>
                  <a:lnTo>
                    <a:pt x="721" y="180"/>
                  </a:lnTo>
                  <a:lnTo>
                    <a:pt x="721" y="180"/>
                  </a:lnTo>
                  <a:close/>
                  <a:moveTo>
                    <a:pt x="851" y="191"/>
                  </a:moveTo>
                  <a:lnTo>
                    <a:pt x="851" y="191"/>
                  </a:lnTo>
                  <a:lnTo>
                    <a:pt x="870" y="245"/>
                  </a:lnTo>
                  <a:lnTo>
                    <a:pt x="830" y="245"/>
                  </a:lnTo>
                  <a:lnTo>
                    <a:pt x="851" y="191"/>
                  </a:lnTo>
                  <a:lnTo>
                    <a:pt x="851" y="191"/>
                  </a:lnTo>
                  <a:close/>
                  <a:moveTo>
                    <a:pt x="900" y="287"/>
                  </a:moveTo>
                  <a:lnTo>
                    <a:pt x="900" y="287"/>
                  </a:lnTo>
                  <a:lnTo>
                    <a:pt x="857" y="180"/>
                  </a:lnTo>
                  <a:lnTo>
                    <a:pt x="844" y="180"/>
                  </a:lnTo>
                  <a:lnTo>
                    <a:pt x="800" y="287"/>
                  </a:lnTo>
                  <a:lnTo>
                    <a:pt x="812" y="291"/>
                  </a:lnTo>
                  <a:lnTo>
                    <a:pt x="827" y="253"/>
                  </a:lnTo>
                  <a:lnTo>
                    <a:pt x="874" y="253"/>
                  </a:lnTo>
                  <a:lnTo>
                    <a:pt x="888" y="291"/>
                  </a:lnTo>
                  <a:lnTo>
                    <a:pt x="900" y="287"/>
                  </a:lnTo>
                  <a:lnTo>
                    <a:pt x="900" y="287"/>
                  </a:lnTo>
                  <a:close/>
                  <a:moveTo>
                    <a:pt x="871" y="188"/>
                  </a:moveTo>
                  <a:lnTo>
                    <a:pt x="871" y="188"/>
                  </a:lnTo>
                  <a:lnTo>
                    <a:pt x="882" y="188"/>
                  </a:lnTo>
                  <a:lnTo>
                    <a:pt x="882" y="174"/>
                  </a:lnTo>
                  <a:lnTo>
                    <a:pt x="871" y="174"/>
                  </a:lnTo>
                  <a:lnTo>
                    <a:pt x="871" y="188"/>
                  </a:lnTo>
                  <a:close/>
                  <a:moveTo>
                    <a:pt x="820" y="188"/>
                  </a:moveTo>
                  <a:lnTo>
                    <a:pt x="820" y="188"/>
                  </a:lnTo>
                  <a:lnTo>
                    <a:pt x="831" y="188"/>
                  </a:lnTo>
                  <a:lnTo>
                    <a:pt x="831" y="174"/>
                  </a:lnTo>
                  <a:lnTo>
                    <a:pt x="820" y="174"/>
                  </a:lnTo>
                  <a:lnTo>
                    <a:pt x="820" y="188"/>
                  </a:lnTo>
                  <a:close/>
                  <a:moveTo>
                    <a:pt x="911" y="180"/>
                  </a:moveTo>
                  <a:lnTo>
                    <a:pt x="911" y="180"/>
                  </a:lnTo>
                  <a:lnTo>
                    <a:pt x="911" y="190"/>
                  </a:lnTo>
                  <a:lnTo>
                    <a:pt x="942" y="190"/>
                  </a:lnTo>
                  <a:lnTo>
                    <a:pt x="942" y="288"/>
                  </a:lnTo>
                  <a:lnTo>
                    <a:pt x="954" y="288"/>
                  </a:lnTo>
                  <a:lnTo>
                    <a:pt x="954" y="190"/>
                  </a:lnTo>
                  <a:lnTo>
                    <a:pt x="986" y="190"/>
                  </a:lnTo>
                  <a:lnTo>
                    <a:pt x="986" y="180"/>
                  </a:lnTo>
                  <a:lnTo>
                    <a:pt x="911" y="180"/>
                  </a:lnTo>
                  <a:lnTo>
                    <a:pt x="911" y="180"/>
                  </a:lnTo>
                  <a:close/>
                  <a:moveTo>
                    <a:pt x="41" y="457"/>
                  </a:moveTo>
                  <a:lnTo>
                    <a:pt x="41" y="457"/>
                  </a:lnTo>
                  <a:lnTo>
                    <a:pt x="25" y="457"/>
                  </a:lnTo>
                  <a:lnTo>
                    <a:pt x="25" y="368"/>
                  </a:lnTo>
                  <a:lnTo>
                    <a:pt x="43" y="368"/>
                  </a:lnTo>
                  <a:cubicBezTo>
                    <a:pt x="73" y="368"/>
                    <a:pt x="93" y="383"/>
                    <a:pt x="93" y="412"/>
                  </a:cubicBezTo>
                  <a:cubicBezTo>
                    <a:pt x="93" y="440"/>
                    <a:pt x="73" y="457"/>
                    <a:pt x="41" y="457"/>
                  </a:cubicBezTo>
                  <a:lnTo>
                    <a:pt x="41" y="457"/>
                  </a:lnTo>
                  <a:close/>
                  <a:moveTo>
                    <a:pt x="46" y="359"/>
                  </a:moveTo>
                  <a:lnTo>
                    <a:pt x="46" y="359"/>
                  </a:lnTo>
                  <a:lnTo>
                    <a:pt x="13" y="359"/>
                  </a:lnTo>
                  <a:lnTo>
                    <a:pt x="13" y="466"/>
                  </a:lnTo>
                  <a:lnTo>
                    <a:pt x="42" y="466"/>
                  </a:lnTo>
                  <a:cubicBezTo>
                    <a:pt x="79" y="466"/>
                    <a:pt x="104" y="448"/>
                    <a:pt x="104" y="411"/>
                  </a:cubicBezTo>
                  <a:cubicBezTo>
                    <a:pt x="104" y="385"/>
                    <a:pt x="89" y="359"/>
                    <a:pt x="46" y="359"/>
                  </a:cubicBezTo>
                  <a:lnTo>
                    <a:pt x="46" y="359"/>
                  </a:lnTo>
                  <a:close/>
                  <a:moveTo>
                    <a:pt x="171" y="369"/>
                  </a:moveTo>
                  <a:lnTo>
                    <a:pt x="171" y="369"/>
                  </a:lnTo>
                  <a:lnTo>
                    <a:pt x="191" y="423"/>
                  </a:lnTo>
                  <a:lnTo>
                    <a:pt x="150" y="423"/>
                  </a:lnTo>
                  <a:lnTo>
                    <a:pt x="171" y="369"/>
                  </a:lnTo>
                  <a:lnTo>
                    <a:pt x="171" y="369"/>
                  </a:lnTo>
                  <a:close/>
                  <a:moveTo>
                    <a:pt x="220" y="465"/>
                  </a:moveTo>
                  <a:lnTo>
                    <a:pt x="220" y="465"/>
                  </a:lnTo>
                  <a:lnTo>
                    <a:pt x="177" y="359"/>
                  </a:lnTo>
                  <a:lnTo>
                    <a:pt x="165" y="359"/>
                  </a:lnTo>
                  <a:lnTo>
                    <a:pt x="121" y="465"/>
                  </a:lnTo>
                  <a:lnTo>
                    <a:pt x="133" y="469"/>
                  </a:lnTo>
                  <a:lnTo>
                    <a:pt x="147" y="432"/>
                  </a:lnTo>
                  <a:lnTo>
                    <a:pt x="194" y="432"/>
                  </a:lnTo>
                  <a:lnTo>
                    <a:pt x="208" y="469"/>
                  </a:lnTo>
                  <a:lnTo>
                    <a:pt x="220" y="465"/>
                  </a:lnTo>
                  <a:lnTo>
                    <a:pt x="220" y="465"/>
                  </a:lnTo>
                  <a:close/>
                  <a:moveTo>
                    <a:pt x="275" y="411"/>
                  </a:moveTo>
                  <a:lnTo>
                    <a:pt x="275" y="411"/>
                  </a:lnTo>
                  <a:lnTo>
                    <a:pt x="261" y="411"/>
                  </a:lnTo>
                  <a:lnTo>
                    <a:pt x="261" y="368"/>
                  </a:lnTo>
                  <a:lnTo>
                    <a:pt x="278" y="368"/>
                  </a:lnTo>
                  <a:cubicBezTo>
                    <a:pt x="297" y="368"/>
                    <a:pt x="302" y="377"/>
                    <a:pt x="302" y="389"/>
                  </a:cubicBezTo>
                  <a:cubicBezTo>
                    <a:pt x="302" y="407"/>
                    <a:pt x="289" y="411"/>
                    <a:pt x="275" y="411"/>
                  </a:cubicBezTo>
                  <a:lnTo>
                    <a:pt x="275" y="411"/>
                  </a:lnTo>
                  <a:close/>
                  <a:moveTo>
                    <a:pt x="281" y="359"/>
                  </a:moveTo>
                  <a:lnTo>
                    <a:pt x="281" y="359"/>
                  </a:lnTo>
                  <a:lnTo>
                    <a:pt x="249" y="359"/>
                  </a:lnTo>
                  <a:lnTo>
                    <a:pt x="249" y="467"/>
                  </a:lnTo>
                  <a:lnTo>
                    <a:pt x="261" y="467"/>
                  </a:lnTo>
                  <a:lnTo>
                    <a:pt x="261" y="420"/>
                  </a:lnTo>
                  <a:lnTo>
                    <a:pt x="271" y="420"/>
                  </a:lnTo>
                  <a:cubicBezTo>
                    <a:pt x="279" y="420"/>
                    <a:pt x="283" y="423"/>
                    <a:pt x="287" y="429"/>
                  </a:cubicBezTo>
                  <a:lnTo>
                    <a:pt x="292" y="435"/>
                  </a:lnTo>
                  <a:lnTo>
                    <a:pt x="317" y="469"/>
                  </a:lnTo>
                  <a:lnTo>
                    <a:pt x="328" y="463"/>
                  </a:lnTo>
                  <a:lnTo>
                    <a:pt x="306" y="435"/>
                  </a:lnTo>
                  <a:cubicBezTo>
                    <a:pt x="302" y="429"/>
                    <a:pt x="297" y="419"/>
                    <a:pt x="290" y="418"/>
                  </a:cubicBezTo>
                  <a:lnTo>
                    <a:pt x="290" y="415"/>
                  </a:lnTo>
                  <a:cubicBezTo>
                    <a:pt x="305" y="413"/>
                    <a:pt x="313" y="405"/>
                    <a:pt x="313" y="387"/>
                  </a:cubicBezTo>
                  <a:cubicBezTo>
                    <a:pt x="313" y="370"/>
                    <a:pt x="301" y="359"/>
                    <a:pt x="281" y="359"/>
                  </a:cubicBezTo>
                  <a:lnTo>
                    <a:pt x="281" y="359"/>
                  </a:lnTo>
                  <a:close/>
                  <a:moveTo>
                    <a:pt x="394" y="359"/>
                  </a:moveTo>
                  <a:lnTo>
                    <a:pt x="394" y="359"/>
                  </a:lnTo>
                  <a:lnTo>
                    <a:pt x="381" y="359"/>
                  </a:lnTo>
                  <a:lnTo>
                    <a:pt x="351" y="465"/>
                  </a:lnTo>
                  <a:lnTo>
                    <a:pt x="362" y="468"/>
                  </a:lnTo>
                  <a:lnTo>
                    <a:pt x="388" y="375"/>
                  </a:lnTo>
                  <a:lnTo>
                    <a:pt x="415" y="466"/>
                  </a:lnTo>
                  <a:lnTo>
                    <a:pt x="429" y="466"/>
                  </a:lnTo>
                  <a:lnTo>
                    <a:pt x="457" y="375"/>
                  </a:lnTo>
                  <a:lnTo>
                    <a:pt x="482" y="468"/>
                  </a:lnTo>
                  <a:lnTo>
                    <a:pt x="493" y="465"/>
                  </a:lnTo>
                  <a:lnTo>
                    <a:pt x="463" y="359"/>
                  </a:lnTo>
                  <a:lnTo>
                    <a:pt x="450" y="359"/>
                  </a:lnTo>
                  <a:lnTo>
                    <a:pt x="422" y="453"/>
                  </a:lnTo>
                  <a:lnTo>
                    <a:pt x="394" y="359"/>
                  </a:lnTo>
                  <a:lnTo>
                    <a:pt x="394" y="359"/>
                  </a:lnTo>
                  <a:close/>
                  <a:moveTo>
                    <a:pt x="544" y="460"/>
                  </a:moveTo>
                  <a:lnTo>
                    <a:pt x="544" y="460"/>
                  </a:lnTo>
                  <a:cubicBezTo>
                    <a:pt x="536" y="460"/>
                    <a:pt x="527" y="457"/>
                    <a:pt x="521" y="453"/>
                  </a:cubicBezTo>
                  <a:lnTo>
                    <a:pt x="517" y="461"/>
                  </a:lnTo>
                  <a:cubicBezTo>
                    <a:pt x="525" y="466"/>
                    <a:pt x="534" y="468"/>
                    <a:pt x="545" y="468"/>
                  </a:cubicBezTo>
                  <a:cubicBezTo>
                    <a:pt x="569" y="468"/>
                    <a:pt x="579" y="454"/>
                    <a:pt x="579" y="438"/>
                  </a:cubicBezTo>
                  <a:cubicBezTo>
                    <a:pt x="579" y="422"/>
                    <a:pt x="568" y="415"/>
                    <a:pt x="555" y="409"/>
                  </a:cubicBezTo>
                  <a:lnTo>
                    <a:pt x="546" y="405"/>
                  </a:lnTo>
                  <a:cubicBezTo>
                    <a:pt x="539" y="401"/>
                    <a:pt x="530" y="395"/>
                    <a:pt x="530" y="385"/>
                  </a:cubicBezTo>
                  <a:cubicBezTo>
                    <a:pt x="530" y="371"/>
                    <a:pt x="542" y="365"/>
                    <a:pt x="552" y="365"/>
                  </a:cubicBezTo>
                  <a:cubicBezTo>
                    <a:pt x="562" y="365"/>
                    <a:pt x="568" y="369"/>
                    <a:pt x="574" y="373"/>
                  </a:cubicBezTo>
                  <a:lnTo>
                    <a:pt x="579" y="365"/>
                  </a:lnTo>
                  <a:cubicBezTo>
                    <a:pt x="570" y="360"/>
                    <a:pt x="561" y="357"/>
                    <a:pt x="551" y="357"/>
                  </a:cubicBezTo>
                  <a:cubicBezTo>
                    <a:pt x="532" y="357"/>
                    <a:pt x="519" y="368"/>
                    <a:pt x="519" y="384"/>
                  </a:cubicBezTo>
                  <a:cubicBezTo>
                    <a:pt x="519" y="407"/>
                    <a:pt x="535" y="411"/>
                    <a:pt x="551" y="419"/>
                  </a:cubicBezTo>
                  <a:cubicBezTo>
                    <a:pt x="560" y="423"/>
                    <a:pt x="567" y="428"/>
                    <a:pt x="567" y="439"/>
                  </a:cubicBezTo>
                  <a:cubicBezTo>
                    <a:pt x="567" y="452"/>
                    <a:pt x="558" y="460"/>
                    <a:pt x="544" y="460"/>
                  </a:cubicBezTo>
                  <a:lnTo>
                    <a:pt x="544" y="460"/>
                  </a:lnTo>
                  <a:close/>
                  <a:moveTo>
                    <a:pt x="599" y="359"/>
                  </a:moveTo>
                  <a:lnTo>
                    <a:pt x="599" y="359"/>
                  </a:lnTo>
                  <a:lnTo>
                    <a:pt x="599" y="369"/>
                  </a:lnTo>
                  <a:lnTo>
                    <a:pt x="631" y="369"/>
                  </a:lnTo>
                  <a:lnTo>
                    <a:pt x="631" y="466"/>
                  </a:lnTo>
                  <a:lnTo>
                    <a:pt x="643" y="466"/>
                  </a:lnTo>
                  <a:lnTo>
                    <a:pt x="643" y="369"/>
                  </a:lnTo>
                  <a:lnTo>
                    <a:pt x="675" y="369"/>
                  </a:lnTo>
                  <a:lnTo>
                    <a:pt x="675" y="359"/>
                  </a:lnTo>
                  <a:lnTo>
                    <a:pt x="599" y="359"/>
                  </a:lnTo>
                  <a:lnTo>
                    <a:pt x="599" y="359"/>
                  </a:lnTo>
                  <a:close/>
                  <a:moveTo>
                    <a:pt x="731" y="370"/>
                  </a:moveTo>
                  <a:lnTo>
                    <a:pt x="731" y="370"/>
                  </a:lnTo>
                  <a:lnTo>
                    <a:pt x="751" y="423"/>
                  </a:lnTo>
                  <a:lnTo>
                    <a:pt x="710" y="423"/>
                  </a:lnTo>
                  <a:lnTo>
                    <a:pt x="731" y="370"/>
                  </a:lnTo>
                  <a:lnTo>
                    <a:pt x="731" y="370"/>
                  </a:lnTo>
                  <a:close/>
                  <a:moveTo>
                    <a:pt x="780" y="465"/>
                  </a:moveTo>
                  <a:lnTo>
                    <a:pt x="780" y="465"/>
                  </a:lnTo>
                  <a:lnTo>
                    <a:pt x="737" y="359"/>
                  </a:lnTo>
                  <a:lnTo>
                    <a:pt x="725" y="359"/>
                  </a:lnTo>
                  <a:lnTo>
                    <a:pt x="681" y="465"/>
                  </a:lnTo>
                  <a:lnTo>
                    <a:pt x="693" y="469"/>
                  </a:lnTo>
                  <a:lnTo>
                    <a:pt x="707" y="432"/>
                  </a:lnTo>
                  <a:lnTo>
                    <a:pt x="754" y="432"/>
                  </a:lnTo>
                  <a:lnTo>
                    <a:pt x="768" y="469"/>
                  </a:lnTo>
                  <a:lnTo>
                    <a:pt x="780" y="465"/>
                  </a:lnTo>
                  <a:lnTo>
                    <a:pt x="780" y="465"/>
                  </a:lnTo>
                  <a:close/>
                  <a:moveTo>
                    <a:pt x="832" y="457"/>
                  </a:moveTo>
                  <a:lnTo>
                    <a:pt x="832" y="457"/>
                  </a:lnTo>
                  <a:lnTo>
                    <a:pt x="817" y="457"/>
                  </a:lnTo>
                  <a:lnTo>
                    <a:pt x="817" y="368"/>
                  </a:lnTo>
                  <a:lnTo>
                    <a:pt x="835" y="368"/>
                  </a:lnTo>
                  <a:cubicBezTo>
                    <a:pt x="865" y="368"/>
                    <a:pt x="884" y="383"/>
                    <a:pt x="884" y="412"/>
                  </a:cubicBezTo>
                  <a:cubicBezTo>
                    <a:pt x="884" y="440"/>
                    <a:pt x="864" y="457"/>
                    <a:pt x="832" y="457"/>
                  </a:cubicBezTo>
                  <a:lnTo>
                    <a:pt x="832" y="457"/>
                  </a:lnTo>
                  <a:close/>
                  <a:moveTo>
                    <a:pt x="837" y="359"/>
                  </a:moveTo>
                  <a:lnTo>
                    <a:pt x="837" y="359"/>
                  </a:lnTo>
                  <a:lnTo>
                    <a:pt x="804" y="359"/>
                  </a:lnTo>
                  <a:lnTo>
                    <a:pt x="804" y="466"/>
                  </a:lnTo>
                  <a:lnTo>
                    <a:pt x="834" y="466"/>
                  </a:lnTo>
                  <a:cubicBezTo>
                    <a:pt x="871" y="466"/>
                    <a:pt x="896" y="448"/>
                    <a:pt x="896" y="411"/>
                  </a:cubicBezTo>
                  <a:cubicBezTo>
                    <a:pt x="896" y="385"/>
                    <a:pt x="881" y="359"/>
                    <a:pt x="837" y="359"/>
                  </a:cubicBezTo>
                  <a:lnTo>
                    <a:pt x="837" y="359"/>
                  </a:lnTo>
                  <a:close/>
                  <a:moveTo>
                    <a:pt x="910" y="359"/>
                  </a:moveTo>
                  <a:lnTo>
                    <a:pt x="910" y="359"/>
                  </a:lnTo>
                  <a:lnTo>
                    <a:pt x="910" y="369"/>
                  </a:lnTo>
                  <a:lnTo>
                    <a:pt x="942" y="369"/>
                  </a:lnTo>
                  <a:lnTo>
                    <a:pt x="942" y="466"/>
                  </a:lnTo>
                  <a:lnTo>
                    <a:pt x="954" y="466"/>
                  </a:lnTo>
                  <a:lnTo>
                    <a:pt x="954" y="369"/>
                  </a:lnTo>
                  <a:lnTo>
                    <a:pt x="986" y="369"/>
                  </a:lnTo>
                  <a:lnTo>
                    <a:pt x="986" y="359"/>
                  </a:lnTo>
                  <a:lnTo>
                    <a:pt x="910" y="3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4267"/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CD2A3E3-EA9D-0A4E-9809-E525F9B62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r>
              <a:rPr lang="de-DE"/>
              <a:t>Fachbereich | Institut | Person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51" r:id="rId2"/>
    <p:sldLayoutId id="2147484252" r:id="rId3"/>
    <p:sldLayoutId id="2147484253" r:id="rId4"/>
    <p:sldLayoutId id="2147484246" r:id="rId5"/>
    <p:sldLayoutId id="2147484226" r:id="rId6"/>
    <p:sldLayoutId id="2147484228" r:id="rId7"/>
    <p:sldLayoutId id="2147484236" r:id="rId8"/>
    <p:sldLayoutId id="2147484239" r:id="rId9"/>
    <p:sldLayoutId id="2147484196" r:id="rId10"/>
    <p:sldLayoutId id="2147484244" r:id="rId11"/>
    <p:sldLayoutId id="2147484237" r:id="rId12"/>
    <p:sldLayoutId id="2147484248" r:id="rId13"/>
    <p:sldLayoutId id="2147484238" r:id="rId14"/>
    <p:sldLayoutId id="2147484242" r:id="rId15"/>
    <p:sldLayoutId id="2147484234" r:id="rId16"/>
    <p:sldLayoutId id="2147484235" r:id="rId17"/>
    <p:sldLayoutId id="2147484241" r:id="rId18"/>
    <p:sldLayoutId id="2147484240" r:id="rId19"/>
    <p:sldLayoutId id="2147484229" r:id="rId20"/>
    <p:sldLayoutId id="2147484232" r:id="rId21"/>
    <p:sldLayoutId id="2147484230" r:id="rId22"/>
    <p:sldLayoutId id="2147484231" r:id="rId23"/>
    <p:sldLayoutId id="2147484243" r:id="rId24"/>
  </p:sldLayoutIdLst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000" cap="all" spc="200" baseline="0">
          <a:solidFill>
            <a:schemeClr val="tx1"/>
          </a:solidFill>
          <a:latin typeface="Arial Black"/>
          <a:ea typeface="MS PGothic" panose="020B0600070205080204" pitchFamily="34" charset="-128"/>
          <a:cs typeface="Arial Black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Arial Black" charset="0"/>
          <a:ea typeface="MS PGothic" panose="020B0600070205080204" pitchFamily="34" charset="-128"/>
          <a:cs typeface="Arial Black" panose="020B0A04020102020204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ct val="80000"/>
        </a:lnSpc>
        <a:spcBef>
          <a:spcPts val="267"/>
        </a:spcBef>
        <a:spcAft>
          <a:spcPts val="300"/>
        </a:spcAft>
        <a:buFont typeface="Wingdings" charset="0"/>
        <a:defRPr sz="4267" cap="all" spc="133">
          <a:solidFill>
            <a:schemeClr val="tx1"/>
          </a:solidFill>
          <a:latin typeface="Arial Black"/>
          <a:ea typeface="MS PGothic" panose="020B0600070205080204" pitchFamily="34" charset="-128"/>
          <a:cs typeface="Arial Black"/>
        </a:defRPr>
      </a:lvl1pPr>
      <a:lvl2pPr marL="2117" indent="-2117" algn="l" rtl="0" eaLnBrk="0" fontAlgn="base" hangingPunct="0">
        <a:spcBef>
          <a:spcPts val="267"/>
        </a:spcBef>
        <a:spcAft>
          <a:spcPts val="300"/>
        </a:spcAft>
        <a:buFont typeface="Wingdings" charset="0"/>
        <a:defRPr sz="2133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2pPr>
      <a:lvl3pPr marL="0" indent="0" algn="l" rtl="0" eaLnBrk="0" fontAlgn="base" hangingPunct="0">
        <a:spcBef>
          <a:spcPts val="267"/>
        </a:spcBef>
        <a:spcAft>
          <a:spcPts val="300"/>
        </a:spcAft>
        <a:buFont typeface="Wingdings" charset="0"/>
        <a:buNone/>
        <a:defRPr sz="1867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3pPr>
      <a:lvl4pPr marL="479988" indent="-234945" algn="l" rtl="0" eaLnBrk="0" fontAlgn="base" hangingPunct="0">
        <a:spcBef>
          <a:spcPts val="267"/>
        </a:spcBef>
        <a:spcAft>
          <a:spcPts val="300"/>
        </a:spcAft>
        <a:buFont typeface="Wingdings" charset="0"/>
        <a:buChar char="§"/>
        <a:tabLst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4pPr>
      <a:lvl5pPr marL="715415" indent="-241294" algn="l" rtl="0" eaLnBrk="0" fontAlgn="base" hangingPunct="0">
        <a:spcBef>
          <a:spcPts val="267"/>
        </a:spcBef>
        <a:spcAft>
          <a:spcPts val="300"/>
        </a:spcAft>
        <a:buFont typeface="Wingdings" charset="0"/>
        <a:buChar char="§"/>
        <a:tabLst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Tahoma" pitchFamily="34" charset="0"/>
        </a:defRPr>
      </a:lvl5pPr>
      <a:lvl6pPr marL="1820288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6pPr>
      <a:lvl7pPr marL="2429873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7pPr>
      <a:lvl8pPr marL="3039457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8pPr>
      <a:lvl9pPr marL="3649042" indent="-25187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0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pos="6259" userDrawn="1">
          <p15:clr>
            <a:srgbClr val="F26B43"/>
          </p15:clr>
        </p15:guide>
        <p15:guide id="6" orient="horz" pos="2296" userDrawn="1">
          <p15:clr>
            <a:srgbClr val="F26B43"/>
          </p15:clr>
        </p15:guide>
        <p15:guide id="7" pos="5049" userDrawn="1">
          <p15:clr>
            <a:srgbClr val="F26B43"/>
          </p15:clr>
        </p15:guide>
        <p15:guide id="8" pos="1421" userDrawn="1">
          <p15:clr>
            <a:srgbClr val="F26B43"/>
          </p15:clr>
        </p15:guide>
        <p15:guide id="9" pos="2631" userDrawn="1">
          <p15:clr>
            <a:srgbClr val="F26B43"/>
          </p15:clr>
        </p15:guide>
        <p15:guide id="10" orient="horz" pos="3975" userDrawn="1">
          <p15:clr>
            <a:srgbClr val="F26B43"/>
          </p15:clr>
        </p15:guide>
        <p15:guide id="11" pos="7680" userDrawn="1">
          <p15:clr>
            <a:srgbClr val="F26B43"/>
          </p15:clr>
        </p15:guide>
        <p15:guide id="12" orient="horz" pos="3128" userDrawn="1">
          <p15:clr>
            <a:srgbClr val="F26B43"/>
          </p15:clr>
        </p15:guide>
        <p15:guide id="13" orient="horz" pos="588" userDrawn="1">
          <p15:clr>
            <a:srgbClr val="F26B43"/>
          </p15:clr>
        </p15:guide>
        <p15:guide id="14" orient="horz" pos="1435" userDrawn="1">
          <p15:clr>
            <a:srgbClr val="F26B43"/>
          </p15:clr>
        </p15:guide>
        <p15:guide id="15" orient="horz" pos="1857" userDrawn="1">
          <p15:clr>
            <a:srgbClr val="F26B43"/>
          </p15:clr>
        </p15:guide>
        <p15:guide id="16" orient="horz" pos="2704" userDrawn="1">
          <p15:clr>
            <a:srgbClr val="F26B43"/>
          </p15:clr>
        </p15:guide>
        <p15:guide id="17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33715AF-902D-CA4C-AA7B-B385B1CEEB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E648A0-3EE0-EB44-9250-0C1D3491ECFD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B20BAA8-A5A3-0E49-BA51-146E6B0C5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F4D66C-6235-1247-9BDB-7E2A8BD6C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FB 20 | Nadine Völkl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873867-4E88-E648-8CDB-B45C5FCC6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5838" y="4292600"/>
            <a:ext cx="7679795" cy="246221"/>
          </a:xfrm>
        </p:spPr>
        <p:txBody>
          <a:bodyPr/>
          <a:lstStyle/>
          <a:p>
            <a:r>
              <a:rPr lang="de-DE" dirty="0"/>
              <a:t>AR / VR Project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3A2FE0A-A053-EF44-B613-4DE6DB3625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rats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AC827C6-8C04-C747-9A03-26B58E15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Bildplatzhalter 13" descr="Ein 3D Rattenmodell aus Unity.">
            <a:extLst>
              <a:ext uri="{FF2B5EF4-FFF2-40B4-BE49-F238E27FC236}">
                <a16:creationId xmlns:a16="http://schemas.microsoft.com/office/drawing/2014/main" id="{341F5165-18F9-FC00-99BA-8C7A11A4F1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42" b="93089" l="7295" r="87133">
                        <a14:foregroundMark x1="31611" y1="46685" x2="10334" y2="70804"/>
                        <a14:foregroundMark x1="7295" y1="73343" x2="7295" y2="75882"/>
                        <a14:foregroundMark x1="48734" y1="88999" x2="46403" y2="93089"/>
                        <a14:foregroundMark x1="33435" y1="79267" x2="31408" y2="83498"/>
                        <a14:foregroundMark x1="86829" y1="5642" x2="85512" y2="10437"/>
                        <a14:foregroundMark x1="29281" y1="84344" x2="30902" y2="83498"/>
                        <a14:foregroundMark x1="32928" y1="42595" x2="29382" y2="52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8" r="49121"/>
          <a:stretch/>
        </p:blipFill>
        <p:spPr>
          <a:xfrm rot="944752">
            <a:off x="6929681" y="3955044"/>
            <a:ext cx="608087" cy="92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8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36003" y="1364237"/>
            <a:ext cx="4895901" cy="3647152"/>
          </a:xfrm>
        </p:spPr>
        <p:txBody>
          <a:bodyPr/>
          <a:lstStyle/>
          <a:p>
            <a:r>
              <a:rPr lang="en-US" dirty="0"/>
              <a:t>Many people are afraid of rats</a:t>
            </a:r>
          </a:p>
          <a:p>
            <a:r>
              <a:rPr lang="en-US" dirty="0"/>
              <a:t>	disgusting</a:t>
            </a:r>
          </a:p>
          <a:p>
            <a:r>
              <a:rPr lang="en-US" dirty="0"/>
              <a:t>	unclean</a:t>
            </a:r>
          </a:p>
          <a:p>
            <a:r>
              <a:rPr lang="en-US" dirty="0"/>
              <a:t>	scary</a:t>
            </a:r>
          </a:p>
          <a:p>
            <a:endParaRPr lang="en-US" dirty="0"/>
          </a:p>
          <a:p>
            <a:r>
              <a:rPr lang="en-US" dirty="0"/>
              <a:t>They are wrong</a:t>
            </a:r>
          </a:p>
          <a:p>
            <a:r>
              <a:rPr lang="en-US" dirty="0"/>
              <a:t>	cute</a:t>
            </a:r>
          </a:p>
          <a:p>
            <a:r>
              <a:rPr lang="en-US" dirty="0"/>
              <a:t>	smart</a:t>
            </a:r>
          </a:p>
          <a:p>
            <a:r>
              <a:rPr lang="en-US" dirty="0"/>
              <a:t>	social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Motivation</a:t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750B14-FEC5-2C46-B783-0009E5A4E99F}" type="datetime1">
              <a:rPr lang="de-DE" smtClean="0"/>
              <a:t>21.11.2022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FB 20 | Nadine Völkl</a:t>
            </a:r>
          </a:p>
        </p:txBody>
      </p:sp>
      <p:sp>
        <p:nvSpPr>
          <p:cNvPr id="10" name="Bildnachweis">
            <a:extLst>
              <a:ext uri="{FF2B5EF4-FFF2-40B4-BE49-F238E27FC236}">
                <a16:creationId xmlns:a16="http://schemas.microsoft.com/office/drawing/2014/main" id="{BC287441-D6DF-E64A-89FA-FFDDBA30A723}"/>
              </a:ext>
            </a:extLst>
          </p:cNvPr>
          <p:cNvSpPr txBox="1"/>
          <p:nvPr/>
        </p:nvSpPr>
        <p:spPr>
          <a:xfrm rot="16200000">
            <a:off x="9886326" y="4208199"/>
            <a:ext cx="384174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Thomas Ott</a:t>
            </a:r>
          </a:p>
        </p:txBody>
      </p:sp>
      <p:pic>
        <p:nvPicPr>
          <p:cNvPr id="19" name="Bildplatzhalter 18" descr="Eine weiße Ratte, die auf dem Arm einer Person liegt und einen sehr entspannten Gesichtsausdruck hat.">
            <a:extLst>
              <a:ext uri="{FF2B5EF4-FFF2-40B4-BE49-F238E27FC236}">
                <a16:creationId xmlns:a16="http://schemas.microsoft.com/office/drawing/2014/main" id="{D05C80A1-F94F-31AF-BEBC-CDDA0D15C58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r="7059"/>
          <a:stretch>
            <a:fillRect/>
          </a:stretch>
        </p:blipFill>
        <p:spPr>
          <a:xfrm>
            <a:off x="5728807" y="1364236"/>
            <a:ext cx="6096000" cy="4705350"/>
          </a:xfrm>
        </p:spPr>
      </p:pic>
    </p:spTree>
    <p:extLst>
      <p:ext uri="{BB962C8B-B14F-4D97-AF65-F5344CB8AC3E}">
        <p14:creationId xmlns:p14="http://schemas.microsoft.com/office/powerpoint/2010/main" val="29203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36003" y="1364237"/>
            <a:ext cx="4895901" cy="2508379"/>
          </a:xfrm>
        </p:spPr>
        <p:txBody>
          <a:bodyPr/>
          <a:lstStyle/>
          <a:p>
            <a:r>
              <a:rPr lang="en-US" dirty="0"/>
              <a:t>We need to show them</a:t>
            </a:r>
          </a:p>
          <a:p>
            <a:endParaRPr lang="en-US" dirty="0"/>
          </a:p>
          <a:p>
            <a:r>
              <a:rPr lang="en-US" dirty="0"/>
              <a:t>No real rats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Interaction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Engagement</a:t>
            </a:r>
          </a:p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Problem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750B14-FEC5-2C46-B783-0009E5A4E99F}" type="datetime1">
              <a:rPr lang="de-DE" smtClean="0"/>
              <a:t>21.11.2022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FB 20 | Nadine Völkl</a:t>
            </a:r>
          </a:p>
        </p:txBody>
      </p:sp>
      <p:sp>
        <p:nvSpPr>
          <p:cNvPr id="10" name="Bildnachweis">
            <a:extLst>
              <a:ext uri="{FF2B5EF4-FFF2-40B4-BE49-F238E27FC236}">
                <a16:creationId xmlns:a16="http://schemas.microsoft.com/office/drawing/2014/main" id="{BC287441-D6DF-E64A-89FA-FFDDBA30A723}"/>
              </a:ext>
            </a:extLst>
          </p:cNvPr>
          <p:cNvSpPr txBox="1"/>
          <p:nvPr/>
        </p:nvSpPr>
        <p:spPr>
          <a:xfrm rot="16200000">
            <a:off x="9886326" y="4208199"/>
            <a:ext cx="384174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Thomas Ott</a:t>
            </a:r>
          </a:p>
        </p:txBody>
      </p:sp>
      <p:pic>
        <p:nvPicPr>
          <p:cNvPr id="19" name="Bildplatzhalter 18" descr="Eine weiße Ratte, die auf dem Arm einer Person liegt und einen sehr entspannten Gesichtsausdruck hat.">
            <a:extLst>
              <a:ext uri="{FF2B5EF4-FFF2-40B4-BE49-F238E27FC236}">
                <a16:creationId xmlns:a16="http://schemas.microsoft.com/office/drawing/2014/main" id="{D05C80A1-F94F-31AF-BEBC-CDDA0D15C58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r="7059"/>
          <a:stretch>
            <a:fillRect/>
          </a:stretch>
        </p:blipFill>
        <p:spPr>
          <a:xfrm>
            <a:off x="5728807" y="1364236"/>
            <a:ext cx="6096000" cy="4705350"/>
          </a:xfrm>
        </p:spPr>
      </p:pic>
    </p:spTree>
    <p:extLst>
      <p:ext uri="{BB962C8B-B14F-4D97-AF65-F5344CB8AC3E}">
        <p14:creationId xmlns:p14="http://schemas.microsoft.com/office/powerpoint/2010/main" val="43904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36003" y="1365595"/>
            <a:ext cx="4895901" cy="2185214"/>
          </a:xfrm>
        </p:spPr>
        <p:txBody>
          <a:bodyPr/>
          <a:lstStyle/>
          <a:p>
            <a:r>
              <a:rPr lang="en-US" dirty="0"/>
              <a:t>Let them interact with virtual rat</a:t>
            </a:r>
          </a:p>
          <a:p>
            <a:endParaRPr lang="en-US" dirty="0"/>
          </a:p>
          <a:p>
            <a:r>
              <a:rPr lang="en-US" dirty="0"/>
              <a:t>Make it look smart</a:t>
            </a:r>
          </a:p>
          <a:p>
            <a:endParaRPr lang="en-US" dirty="0"/>
          </a:p>
          <a:p>
            <a:r>
              <a:rPr lang="en-US" dirty="0"/>
              <a:t>Incorporate rat facts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Solution</a:t>
            </a:r>
            <a:br>
              <a:rPr lang="de-DE" dirty="0"/>
            </a:b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750B14-FEC5-2C46-B783-0009E5A4E99F}" type="datetime1">
              <a:rPr lang="de-DE" smtClean="0"/>
              <a:t>21.11.2022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FB 20 | Nadine Völkl</a:t>
            </a:r>
          </a:p>
        </p:txBody>
      </p:sp>
      <p:sp>
        <p:nvSpPr>
          <p:cNvPr id="10" name="Bildnachweis">
            <a:extLst>
              <a:ext uri="{FF2B5EF4-FFF2-40B4-BE49-F238E27FC236}">
                <a16:creationId xmlns:a16="http://schemas.microsoft.com/office/drawing/2014/main" id="{BC287441-D6DF-E64A-89FA-FFDDBA30A723}"/>
              </a:ext>
            </a:extLst>
          </p:cNvPr>
          <p:cNvSpPr txBox="1"/>
          <p:nvPr/>
        </p:nvSpPr>
        <p:spPr>
          <a:xfrm rot="16200000">
            <a:off x="9670302" y="3968831"/>
            <a:ext cx="384174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Thomas Ott</a:t>
            </a:r>
          </a:p>
        </p:txBody>
      </p:sp>
      <p:pic>
        <p:nvPicPr>
          <p:cNvPr id="14" name="Bildplatzhalter 13" descr="Ein 3D Rattenmodell aus Unity.">
            <a:extLst>
              <a:ext uri="{FF2B5EF4-FFF2-40B4-BE49-F238E27FC236}">
                <a16:creationId xmlns:a16="http://schemas.microsoft.com/office/drawing/2014/main" id="{DA9E0227-B821-8E2A-FF00-A3F321C5832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r="3468"/>
          <a:stretch>
            <a:fillRect/>
          </a:stretch>
        </p:blipFill>
        <p:spPr>
          <a:xfrm>
            <a:off x="5730131" y="1365595"/>
            <a:ext cx="6096000" cy="4705350"/>
          </a:xfrm>
        </p:spPr>
      </p:pic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535731C4-16B2-F09E-7AC6-640DD0C53BC0}"/>
              </a:ext>
            </a:extLst>
          </p:cNvPr>
          <p:cNvSpPr txBox="1">
            <a:spLocks/>
          </p:cNvSpPr>
          <p:nvPr/>
        </p:nvSpPr>
        <p:spPr>
          <a:xfrm>
            <a:off x="5730131" y="6070945"/>
            <a:ext cx="489590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 Black"/>
              </a:defRPr>
            </a:lvl1pPr>
            <a:lvl2pPr marL="2117" indent="-2117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2pPr>
            <a:lvl3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None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3pPr>
            <a:lvl4pPr marL="247650" indent="-24765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534988" indent="-277813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  <a:lvl6pPr marL="1820288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6pPr>
            <a:lvl7pPr marL="2429873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7pPr>
            <a:lvl8pPr marL="303945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8pPr>
            <a:lvl9pPr marL="364904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000" kern="0" dirty="0"/>
              <a:t>https://www.turbosquid.com/de/3d-models/rat-rigged-3d-model-1661448</a:t>
            </a:r>
          </a:p>
        </p:txBody>
      </p:sp>
    </p:spTree>
    <p:extLst>
      <p:ext uri="{BB962C8B-B14F-4D97-AF65-F5344CB8AC3E}">
        <p14:creationId xmlns:p14="http://schemas.microsoft.com/office/powerpoint/2010/main" val="1482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36003" y="1365595"/>
            <a:ext cx="4895901" cy="2754600"/>
          </a:xfrm>
        </p:spPr>
        <p:txBody>
          <a:bodyPr/>
          <a:lstStyle/>
          <a:p>
            <a:r>
              <a:rPr lang="en-US" dirty="0"/>
              <a:t>Guide the rat with hand gestures</a:t>
            </a:r>
          </a:p>
          <a:p>
            <a:r>
              <a:rPr lang="en-US" dirty="0"/>
              <a:t>	will seem smart</a:t>
            </a:r>
          </a:p>
          <a:p>
            <a:endParaRPr lang="en-US" dirty="0"/>
          </a:p>
          <a:p>
            <a:r>
              <a:rPr lang="en-US" dirty="0"/>
              <a:t>3rd person</a:t>
            </a:r>
          </a:p>
          <a:p>
            <a:r>
              <a:rPr lang="en-US" dirty="0"/>
              <a:t>	no motion sickness</a:t>
            </a:r>
          </a:p>
          <a:p>
            <a:r>
              <a:rPr lang="en-US" dirty="0"/>
              <a:t>	“real“ scenario</a:t>
            </a:r>
          </a:p>
          <a:p>
            <a:endParaRPr lang="en-US" dirty="0"/>
          </a:p>
          <a:p>
            <a:r>
              <a:rPr lang="en-US" dirty="0"/>
              <a:t>Seamlessly add factoids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Details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750B14-FEC5-2C46-B783-0009E5A4E99F}" type="datetime1">
              <a:rPr lang="de-DE" smtClean="0"/>
              <a:t>21.11.2022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FB 20 | Nadine Völkl</a:t>
            </a:r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2ED1DD70-FA2E-4785-316A-467B36D9AF5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16323" r="16323"/>
          <a:stretch/>
        </p:blipFill>
        <p:spPr>
          <a:xfrm>
            <a:off x="5730131" y="1365595"/>
            <a:ext cx="6096000" cy="4705350"/>
          </a:xfrm>
        </p:spPr>
      </p:pic>
    </p:spTree>
    <p:extLst>
      <p:ext uri="{BB962C8B-B14F-4D97-AF65-F5344CB8AC3E}">
        <p14:creationId xmlns:p14="http://schemas.microsoft.com/office/powerpoint/2010/main" val="5100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4EB9E097-23D7-B1BE-4EDC-627ED9ECF039}"/>
              </a:ext>
            </a:extLst>
          </p:cNvPr>
          <p:cNvSpPr/>
          <p:nvPr/>
        </p:nvSpPr>
        <p:spPr>
          <a:xfrm>
            <a:off x="6585953" y="4155293"/>
            <a:ext cx="518160" cy="614795"/>
          </a:xfrm>
          <a:custGeom>
            <a:avLst/>
            <a:gdLst>
              <a:gd name="connsiteX0" fmla="*/ 286455 w 648029"/>
              <a:gd name="connsiteY0" fmla="*/ 19050 h 768883"/>
              <a:gd name="connsiteX1" fmla="*/ 553859 w 648029"/>
              <a:gd name="connsiteY1" fmla="*/ 285939 h 768883"/>
              <a:gd name="connsiteX2" fmla="*/ 553658 w 648029"/>
              <a:gd name="connsiteY2" fmla="*/ 296571 h 768883"/>
              <a:gd name="connsiteX3" fmla="*/ 553646 w 648029"/>
              <a:gd name="connsiteY3" fmla="*/ 296917 h 768883"/>
              <a:gd name="connsiteX4" fmla="*/ 553646 w 648029"/>
              <a:gd name="connsiteY4" fmla="*/ 307112 h 768883"/>
              <a:gd name="connsiteX5" fmla="*/ 556180 w 648029"/>
              <a:gd name="connsiteY5" fmla="*/ 311521 h 768883"/>
              <a:gd name="connsiteX6" fmla="*/ 621903 w 648029"/>
              <a:gd name="connsiteY6" fmla="*/ 425853 h 768883"/>
              <a:gd name="connsiteX7" fmla="*/ 622157 w 648029"/>
              <a:gd name="connsiteY7" fmla="*/ 426295 h 768883"/>
              <a:gd name="connsiteX8" fmla="*/ 622435 w 648029"/>
              <a:gd name="connsiteY8" fmla="*/ 426723 h 768883"/>
              <a:gd name="connsiteX9" fmla="*/ 627252 w 648029"/>
              <a:gd name="connsiteY9" fmla="*/ 453496 h 768883"/>
              <a:gd name="connsiteX10" fmla="*/ 613308 w 648029"/>
              <a:gd name="connsiteY10" fmla="*/ 464002 h 768883"/>
              <a:gd name="connsiteX11" fmla="*/ 553646 w 648029"/>
              <a:gd name="connsiteY11" fmla="*/ 464002 h 768883"/>
              <a:gd name="connsiteX12" fmla="*/ 553646 w 648029"/>
              <a:gd name="connsiteY12" fmla="*/ 540218 h 768883"/>
              <a:gd name="connsiteX13" fmla="*/ 526836 w 648029"/>
              <a:gd name="connsiteY13" fmla="*/ 607732 h 768883"/>
              <a:gd name="connsiteX14" fmla="*/ 460295 w 648029"/>
              <a:gd name="connsiteY14" fmla="*/ 635499 h 768883"/>
              <a:gd name="connsiteX15" fmla="*/ 394572 w 648029"/>
              <a:gd name="connsiteY15" fmla="*/ 635499 h 768883"/>
              <a:gd name="connsiteX16" fmla="*/ 394572 w 648029"/>
              <a:gd name="connsiteY16" fmla="*/ 749834 h 768883"/>
              <a:gd name="connsiteX17" fmla="*/ 131665 w 648029"/>
              <a:gd name="connsiteY17" fmla="*/ 749834 h 768883"/>
              <a:gd name="connsiteX18" fmla="*/ 131665 w 648029"/>
              <a:gd name="connsiteY18" fmla="*/ 518485 h 768883"/>
              <a:gd name="connsiteX19" fmla="*/ 124271 w 648029"/>
              <a:gd name="connsiteY19" fmla="*/ 512764 h 768883"/>
              <a:gd name="connsiteX20" fmla="*/ 19264 w 648029"/>
              <a:gd name="connsiteY20" fmla="*/ 297264 h 768883"/>
              <a:gd name="connsiteX21" fmla="*/ 19264 w 648029"/>
              <a:gd name="connsiteY21" fmla="*/ 296920 h 768883"/>
              <a:gd name="connsiteX22" fmla="*/ 19252 w 648029"/>
              <a:gd name="connsiteY22" fmla="*/ 296573 h 768883"/>
              <a:gd name="connsiteX23" fmla="*/ 275822 w 648029"/>
              <a:gd name="connsiteY23" fmla="*/ 19252 h 768883"/>
              <a:gd name="connsiteX24" fmla="*/ 286455 w 648029"/>
              <a:gd name="connsiteY24" fmla="*/ 19050 h 768883"/>
              <a:gd name="connsiteX25" fmla="*/ 286455 w 648029"/>
              <a:gd name="connsiteY25" fmla="*/ 0 h 768883"/>
              <a:gd name="connsiteX26" fmla="*/ 0 w 648029"/>
              <a:gd name="connsiteY26" fmla="*/ 285939 h 768883"/>
              <a:gd name="connsiteX27" fmla="*/ 214 w 648029"/>
              <a:gd name="connsiteY27" fmla="*/ 297264 h 768883"/>
              <a:gd name="connsiteX28" fmla="*/ 112615 w 648029"/>
              <a:gd name="connsiteY28" fmla="*/ 527834 h 768883"/>
              <a:gd name="connsiteX29" fmla="*/ 112615 w 648029"/>
              <a:gd name="connsiteY29" fmla="*/ 768884 h 768883"/>
              <a:gd name="connsiteX30" fmla="*/ 413620 w 648029"/>
              <a:gd name="connsiteY30" fmla="*/ 768884 h 768883"/>
              <a:gd name="connsiteX31" fmla="*/ 413620 w 648029"/>
              <a:gd name="connsiteY31" fmla="*/ 654551 h 768883"/>
              <a:gd name="connsiteX32" fmla="*/ 460293 w 648029"/>
              <a:gd name="connsiteY32" fmla="*/ 654551 h 768883"/>
              <a:gd name="connsiteX33" fmla="*/ 540303 w 648029"/>
              <a:gd name="connsiteY33" fmla="*/ 621204 h 768883"/>
              <a:gd name="connsiteX34" fmla="*/ 572688 w 648029"/>
              <a:gd name="connsiteY34" fmla="*/ 540221 h 768883"/>
              <a:gd name="connsiteX35" fmla="*/ 572688 w 648029"/>
              <a:gd name="connsiteY35" fmla="*/ 483055 h 768883"/>
              <a:gd name="connsiteX36" fmla="*/ 614598 w 648029"/>
              <a:gd name="connsiteY36" fmla="*/ 483055 h 768883"/>
              <a:gd name="connsiteX37" fmla="*/ 638410 w 648029"/>
              <a:gd name="connsiteY37" fmla="*/ 416361 h 768883"/>
              <a:gd name="connsiteX38" fmla="*/ 572688 w 648029"/>
              <a:gd name="connsiteY38" fmla="*/ 302028 h 768883"/>
              <a:gd name="connsiteX39" fmla="*/ 572688 w 648029"/>
              <a:gd name="connsiteY39" fmla="*/ 297266 h 768883"/>
              <a:gd name="connsiteX40" fmla="*/ 297774 w 648029"/>
              <a:gd name="connsiteY40" fmla="*/ 214 h 768883"/>
              <a:gd name="connsiteX41" fmla="*/ 286455 w 648029"/>
              <a:gd name="connsiteY41" fmla="*/ 0 h 76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8029" h="768883">
                <a:moveTo>
                  <a:pt x="286455" y="19050"/>
                </a:moveTo>
                <a:cubicBezTo>
                  <a:pt x="433996" y="18908"/>
                  <a:pt x="553717" y="138398"/>
                  <a:pt x="553859" y="285939"/>
                </a:cubicBezTo>
                <a:cubicBezTo>
                  <a:pt x="553863" y="289484"/>
                  <a:pt x="553795" y="293028"/>
                  <a:pt x="553658" y="296571"/>
                </a:cubicBezTo>
                <a:lnTo>
                  <a:pt x="553646" y="296917"/>
                </a:lnTo>
                <a:lnTo>
                  <a:pt x="553646" y="307112"/>
                </a:lnTo>
                <a:lnTo>
                  <a:pt x="556180" y="311521"/>
                </a:lnTo>
                <a:lnTo>
                  <a:pt x="621903" y="425853"/>
                </a:lnTo>
                <a:lnTo>
                  <a:pt x="622157" y="426295"/>
                </a:lnTo>
                <a:lnTo>
                  <a:pt x="622435" y="426723"/>
                </a:lnTo>
                <a:cubicBezTo>
                  <a:pt x="628622" y="434186"/>
                  <a:pt x="630450" y="444344"/>
                  <a:pt x="627252" y="453496"/>
                </a:cubicBezTo>
                <a:cubicBezTo>
                  <a:pt x="624559" y="459032"/>
                  <a:pt x="619373" y="462940"/>
                  <a:pt x="613308" y="464002"/>
                </a:cubicBezTo>
                <a:lnTo>
                  <a:pt x="553646" y="464002"/>
                </a:lnTo>
                <a:lnTo>
                  <a:pt x="553646" y="540218"/>
                </a:lnTo>
                <a:cubicBezTo>
                  <a:pt x="553748" y="565337"/>
                  <a:pt x="544143" y="589526"/>
                  <a:pt x="526836" y="607732"/>
                </a:cubicBezTo>
                <a:cubicBezTo>
                  <a:pt x="509256" y="625505"/>
                  <a:pt x="485294" y="635504"/>
                  <a:pt x="460295" y="635499"/>
                </a:cubicBezTo>
                <a:lnTo>
                  <a:pt x="394572" y="635499"/>
                </a:lnTo>
                <a:lnTo>
                  <a:pt x="394572" y="749834"/>
                </a:lnTo>
                <a:lnTo>
                  <a:pt x="131665" y="749834"/>
                </a:lnTo>
                <a:lnTo>
                  <a:pt x="131665" y="518485"/>
                </a:lnTo>
                <a:lnTo>
                  <a:pt x="124271" y="512764"/>
                </a:lnTo>
                <a:cubicBezTo>
                  <a:pt x="57580" y="461235"/>
                  <a:pt x="18748" y="381541"/>
                  <a:pt x="19264" y="297264"/>
                </a:cubicBezTo>
                <a:lnTo>
                  <a:pt x="19264" y="296920"/>
                </a:lnTo>
                <a:lnTo>
                  <a:pt x="19252" y="296573"/>
                </a:lnTo>
                <a:cubicBezTo>
                  <a:pt x="13522" y="149144"/>
                  <a:pt x="128392" y="24982"/>
                  <a:pt x="275822" y="19252"/>
                </a:cubicBezTo>
                <a:cubicBezTo>
                  <a:pt x="279365" y="19114"/>
                  <a:pt x="282910" y="19047"/>
                  <a:pt x="286455" y="19050"/>
                </a:cubicBezTo>
                <a:moveTo>
                  <a:pt x="286455" y="0"/>
                </a:moveTo>
                <a:cubicBezTo>
                  <a:pt x="128393" y="-142"/>
                  <a:pt x="143" y="127877"/>
                  <a:pt x="0" y="285939"/>
                </a:cubicBezTo>
                <a:cubicBezTo>
                  <a:pt x="-3" y="289715"/>
                  <a:pt x="69" y="293491"/>
                  <a:pt x="214" y="297264"/>
                </a:cubicBezTo>
                <a:cubicBezTo>
                  <a:pt x="-156" y="387405"/>
                  <a:pt x="41377" y="472601"/>
                  <a:pt x="112615" y="527834"/>
                </a:cubicBezTo>
                <a:lnTo>
                  <a:pt x="112615" y="768884"/>
                </a:lnTo>
                <a:lnTo>
                  <a:pt x="413620" y="768884"/>
                </a:lnTo>
                <a:lnTo>
                  <a:pt x="413620" y="654551"/>
                </a:lnTo>
                <a:lnTo>
                  <a:pt x="460293" y="654551"/>
                </a:lnTo>
                <a:cubicBezTo>
                  <a:pt x="490332" y="654497"/>
                  <a:pt x="519116" y="642500"/>
                  <a:pt x="540303" y="621204"/>
                </a:cubicBezTo>
                <a:cubicBezTo>
                  <a:pt x="561200" y="599437"/>
                  <a:pt x="572814" y="570395"/>
                  <a:pt x="572688" y="540221"/>
                </a:cubicBezTo>
                <a:lnTo>
                  <a:pt x="572688" y="483055"/>
                </a:lnTo>
                <a:lnTo>
                  <a:pt x="614598" y="483055"/>
                </a:lnTo>
                <a:cubicBezTo>
                  <a:pt x="639363" y="480197"/>
                  <a:pt x="661270" y="451613"/>
                  <a:pt x="638410" y="416361"/>
                </a:cubicBezTo>
                <a:lnTo>
                  <a:pt x="572688" y="302028"/>
                </a:lnTo>
                <a:lnTo>
                  <a:pt x="572688" y="297266"/>
                </a:lnTo>
                <a:cubicBezTo>
                  <a:pt x="578801" y="139322"/>
                  <a:pt x="455718" y="6327"/>
                  <a:pt x="297774" y="214"/>
                </a:cubicBezTo>
                <a:cubicBezTo>
                  <a:pt x="294003" y="68"/>
                  <a:pt x="290229" y="-3"/>
                  <a:pt x="286455" y="0"/>
                </a:cubicBezTo>
                <a:close/>
              </a:path>
            </a:pathLst>
          </a:custGeom>
          <a:solidFill>
            <a:srgbClr val="FFDBAB"/>
          </a:solidFill>
          <a:ln w="76200" cap="flat">
            <a:solidFill>
              <a:srgbClr val="FFDBAB"/>
            </a:solidFill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88FE332-A91B-5240-9843-E473F5C1AB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1504" y="2614522"/>
            <a:ext cx="4439307" cy="246221"/>
          </a:xfrm>
        </p:spPr>
        <p:txBody>
          <a:bodyPr/>
          <a:lstStyle/>
          <a:p>
            <a:r>
              <a:rPr lang="de-DE" dirty="0" err="1"/>
              <a:t>walk</a:t>
            </a:r>
            <a:r>
              <a:rPr lang="de-DE" dirty="0"/>
              <a:t> </a:t>
            </a:r>
            <a:r>
              <a:rPr lang="de-DE" dirty="0" err="1"/>
              <a:t>forwards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5ADEE3-FF79-9D4D-AE19-5FA55FD643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981" y="1604799"/>
            <a:ext cx="9594652" cy="525156"/>
          </a:xfrm>
        </p:spPr>
        <p:txBody>
          <a:bodyPr/>
          <a:lstStyle/>
          <a:p>
            <a:r>
              <a:rPr lang="de-DE" dirty="0"/>
              <a:t>Movement </a:t>
            </a:r>
            <a:r>
              <a:rPr lang="de-DE" dirty="0" err="1"/>
              <a:t>methods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728CCD2-C357-E544-B6F1-A297BF28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E01718-7112-B048-9570-974155FD6C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563FAB-BB8C-2142-B068-C5D0C708E147}" type="datetime1">
              <a:rPr lang="de-DE" smtClean="0"/>
              <a:t>21.11.2022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F6B117-1660-2741-BC9A-9AC452A3B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C102AE-0422-49F2-AB6F-2D341D1EB39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02CAEE2-4A9D-CF43-A526-6BFA03E71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FB 20 | Nadine Völkl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A316A0E-DC3F-8044-A441-6145FE83BE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5504" y="3541947"/>
            <a:ext cx="425450" cy="538161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60D13E2-EDC4-5643-B2E1-7B58635B4B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96084" y="3440728"/>
            <a:ext cx="4583323" cy="861774"/>
          </a:xfrm>
        </p:spPr>
        <p:txBody>
          <a:bodyPr/>
          <a:lstStyle/>
          <a:p>
            <a:r>
              <a:rPr lang="de-DE" dirty="0" err="1"/>
              <a:t>walk</a:t>
            </a:r>
            <a:r>
              <a:rPr lang="de-DE" dirty="0"/>
              <a:t> </a:t>
            </a:r>
            <a:r>
              <a:rPr lang="de-DE" dirty="0" err="1"/>
              <a:t>backwards</a:t>
            </a:r>
            <a:br>
              <a:rPr lang="de-DE" dirty="0"/>
            </a:br>
            <a:r>
              <a:rPr lang="de-DE" sz="1100" dirty="0"/>
              <a:t>(</a:t>
            </a:r>
            <a:r>
              <a:rPr lang="de-DE" sz="1100" dirty="0" err="1"/>
              <a:t>won‘t</a:t>
            </a:r>
            <a:r>
              <a:rPr lang="de-DE" sz="1100" dirty="0"/>
              <a:t> </a:t>
            </a:r>
            <a:r>
              <a:rPr lang="de-DE" sz="1100" dirty="0" err="1"/>
              <a:t>be</a:t>
            </a:r>
            <a:r>
              <a:rPr lang="de-DE" sz="1100" dirty="0"/>
              <a:t> </a:t>
            </a:r>
            <a:r>
              <a:rPr lang="de-DE" sz="1100" dirty="0" err="1"/>
              <a:t>implemented</a:t>
            </a:r>
            <a:r>
              <a:rPr lang="de-DE" sz="1100" dirty="0"/>
              <a:t>)</a:t>
            </a:r>
            <a:br>
              <a:rPr lang="de-DE" sz="1100" dirty="0"/>
            </a:br>
            <a:r>
              <a:rPr lang="de-DE" sz="1100" dirty="0"/>
              <a:t>(</a:t>
            </a:r>
            <a:r>
              <a:rPr lang="de-DE" sz="1100" dirty="0" err="1"/>
              <a:t>Have</a:t>
            </a:r>
            <a:r>
              <a:rPr lang="de-DE" sz="1100" dirty="0"/>
              <a:t> u </a:t>
            </a:r>
            <a:r>
              <a:rPr lang="de-DE" sz="1100" dirty="0" err="1"/>
              <a:t>seen</a:t>
            </a:r>
            <a:r>
              <a:rPr lang="de-DE" sz="1100" dirty="0"/>
              <a:t> a rat </a:t>
            </a:r>
            <a:r>
              <a:rPr lang="de-DE" sz="1100" dirty="0" err="1"/>
              <a:t>moving</a:t>
            </a:r>
            <a:r>
              <a:rPr lang="de-DE" sz="1100" dirty="0"/>
              <a:t> </a:t>
            </a:r>
            <a:r>
              <a:rPr lang="de-DE" sz="1100" dirty="0" err="1"/>
              <a:t>backwards</a:t>
            </a:r>
            <a:r>
              <a:rPr lang="de-DE" sz="1100" dirty="0"/>
              <a:t> </a:t>
            </a:r>
            <a:r>
              <a:rPr lang="de-DE" sz="1100" dirty="0" err="1"/>
              <a:t>for</a:t>
            </a:r>
            <a:r>
              <a:rPr lang="de-DE" sz="1100" dirty="0"/>
              <a:t> </a:t>
            </a:r>
            <a:r>
              <a:rPr lang="de-DE" sz="1100" dirty="0" err="1"/>
              <a:t>longer</a:t>
            </a:r>
            <a:r>
              <a:rPr lang="de-DE" sz="1100" dirty="0"/>
              <a:t>?)</a:t>
            </a:r>
            <a:br>
              <a:rPr lang="de-DE" dirty="0"/>
            </a:b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211078-102E-BC4F-8C2D-127A109187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00373" y="5698371"/>
            <a:ext cx="4583323" cy="815608"/>
          </a:xfrm>
        </p:spPr>
        <p:txBody>
          <a:bodyPr/>
          <a:lstStyle/>
          <a:p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direction</a:t>
            </a:r>
            <a:r>
              <a:rPr lang="de-DE" dirty="0"/>
              <a:t> =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sight</a:t>
            </a:r>
            <a:r>
              <a:rPr lang="de-DE" dirty="0"/>
              <a:t> /</a:t>
            </a:r>
            <a:br>
              <a:rPr lang="de-DE" dirty="0"/>
            </a:br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direction</a:t>
            </a:r>
            <a:r>
              <a:rPr lang="de-DE" dirty="0"/>
              <a:t> =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sight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hands</a:t>
            </a:r>
            <a:endParaRPr lang="de-DE" dirty="0"/>
          </a:p>
          <a:p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75C62BB-438A-8749-97D8-59AB1901D8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18809" y="4294330"/>
            <a:ext cx="4439307" cy="246221"/>
          </a:xfrm>
        </p:spPr>
        <p:txBody>
          <a:bodyPr/>
          <a:lstStyle/>
          <a:p>
            <a:r>
              <a:rPr lang="de-DE" dirty="0"/>
              <a:t>jump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7378B888-4AF8-7049-B028-AE86BCEF48E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418809" y="4967501"/>
            <a:ext cx="4439307" cy="246221"/>
          </a:xfrm>
        </p:spPr>
        <p:txBody>
          <a:bodyPr/>
          <a:lstStyle/>
          <a:p>
            <a:r>
              <a:rPr lang="de-DE" dirty="0"/>
              <a:t>pick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items</a:t>
            </a:r>
            <a:endParaRPr lang="de-DE" dirty="0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F0956077-472A-7947-8968-7508C371261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418809" y="5701498"/>
            <a:ext cx="4439307" cy="492443"/>
          </a:xfrm>
        </p:spPr>
        <p:txBody>
          <a:bodyPr/>
          <a:lstStyle/>
          <a:p>
            <a:r>
              <a:rPr lang="de-DE" dirty="0" err="1"/>
              <a:t>rotate</a:t>
            </a:r>
            <a:r>
              <a:rPr lang="de-DE" dirty="0"/>
              <a:t> </a:t>
            </a:r>
            <a:r>
              <a:rPr lang="de-DE" dirty="0" err="1"/>
              <a:t>objects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angle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hand</a:t>
            </a:r>
            <a:r>
              <a:rPr lang="de-DE" dirty="0"/>
              <a:t> / angle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head</a:t>
            </a:r>
            <a:endParaRPr lang="de-DE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29243A0A-F50D-AB6F-F203-8C034CE0D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84" y="2578655"/>
            <a:ext cx="912661" cy="492443"/>
          </a:xfrm>
          <a:prstGeom prst="rect">
            <a:avLst/>
          </a:prstGeom>
        </p:spPr>
      </p:pic>
      <p:sp>
        <p:nvSpPr>
          <p:cNvPr id="34" name="Textplatzhalter 1">
            <a:extLst>
              <a:ext uri="{FF2B5EF4-FFF2-40B4-BE49-F238E27FC236}">
                <a16:creationId xmlns:a16="http://schemas.microsoft.com/office/drawing/2014/main" id="{F2037DC4-FC1A-CFD9-BACE-7FAA05DC909A}"/>
              </a:ext>
            </a:extLst>
          </p:cNvPr>
          <p:cNvSpPr txBox="1">
            <a:spLocks/>
          </p:cNvSpPr>
          <p:nvPr/>
        </p:nvSpPr>
        <p:spPr>
          <a:xfrm>
            <a:off x="550485" y="3013143"/>
            <a:ext cx="151306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 Black"/>
              </a:defRPr>
            </a:lvl1pPr>
            <a:lvl2pPr marL="2117" indent="-2117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2pPr>
            <a:lvl3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None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  <a:lvl6pPr marL="1820288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6pPr>
            <a:lvl7pPr marL="2429873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7pPr>
            <a:lvl8pPr marL="303945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8pPr>
            <a:lvl9pPr marL="364904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100" kern="0" dirty="0" err="1"/>
              <a:t>right</a:t>
            </a:r>
            <a:r>
              <a:rPr lang="de-DE" sz="1100" kern="0" dirty="0"/>
              <a:t> </a:t>
            </a:r>
            <a:r>
              <a:rPr lang="de-DE" sz="1100" kern="0" dirty="0" err="1"/>
              <a:t>hand</a:t>
            </a:r>
            <a:r>
              <a:rPr lang="de-DE" sz="1100" kern="0" dirty="0"/>
              <a:t> </a:t>
            </a:r>
            <a:r>
              <a:rPr lang="de-DE" sz="1100" kern="0" dirty="0" err="1"/>
              <a:t>only</a:t>
            </a:r>
            <a:endParaRPr lang="de-DE" sz="1100" kern="0" dirty="0"/>
          </a:p>
        </p:txBody>
      </p:sp>
      <p:sp>
        <p:nvSpPr>
          <p:cNvPr id="35" name="Textplatzhalter 1">
            <a:extLst>
              <a:ext uri="{FF2B5EF4-FFF2-40B4-BE49-F238E27FC236}">
                <a16:creationId xmlns:a16="http://schemas.microsoft.com/office/drawing/2014/main" id="{D11BFA8B-09D8-6109-7621-71BD899A04B0}"/>
              </a:ext>
            </a:extLst>
          </p:cNvPr>
          <p:cNvSpPr txBox="1">
            <a:spLocks/>
          </p:cNvSpPr>
          <p:nvPr/>
        </p:nvSpPr>
        <p:spPr>
          <a:xfrm>
            <a:off x="7447391" y="2616657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 Black"/>
              </a:defRPr>
            </a:lvl1pPr>
            <a:lvl2pPr marL="2117" indent="-2117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2pPr>
            <a:lvl3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None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  <a:lvl6pPr marL="1820288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6pPr>
            <a:lvl7pPr marL="2429873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7pPr>
            <a:lvl8pPr marL="303945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8pPr>
            <a:lvl9pPr marL="364904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err="1"/>
              <a:t>run</a:t>
            </a:r>
            <a:r>
              <a:rPr lang="de-DE" kern="0" dirty="0"/>
              <a:t> </a:t>
            </a:r>
            <a:r>
              <a:rPr lang="de-DE" kern="0" dirty="0" err="1"/>
              <a:t>forwards</a:t>
            </a:r>
            <a:endParaRPr lang="de-DE" kern="0"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D1D1AEAA-7B8A-277C-279B-7CD953FAA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371" y="2580790"/>
            <a:ext cx="912661" cy="492443"/>
          </a:xfrm>
          <a:prstGeom prst="rect">
            <a:avLst/>
          </a:prstGeom>
        </p:spPr>
      </p:pic>
      <p:sp>
        <p:nvSpPr>
          <p:cNvPr id="37" name="Textplatzhalter 1">
            <a:extLst>
              <a:ext uri="{FF2B5EF4-FFF2-40B4-BE49-F238E27FC236}">
                <a16:creationId xmlns:a16="http://schemas.microsoft.com/office/drawing/2014/main" id="{22A62F88-9472-84CE-8816-7DA4138BC569}"/>
              </a:ext>
            </a:extLst>
          </p:cNvPr>
          <p:cNvSpPr txBox="1">
            <a:spLocks/>
          </p:cNvSpPr>
          <p:nvPr/>
        </p:nvSpPr>
        <p:spPr>
          <a:xfrm>
            <a:off x="6366372" y="3015278"/>
            <a:ext cx="151306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 Black"/>
              </a:defRPr>
            </a:lvl1pPr>
            <a:lvl2pPr marL="2117" indent="-2117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2pPr>
            <a:lvl3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None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  <a:lvl6pPr marL="1820288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6pPr>
            <a:lvl7pPr marL="2429873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7pPr>
            <a:lvl8pPr marL="303945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8pPr>
            <a:lvl9pPr marL="364904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100" kern="0" dirty="0" err="1"/>
              <a:t>both</a:t>
            </a:r>
            <a:r>
              <a:rPr lang="de-DE" sz="1100" kern="0" dirty="0"/>
              <a:t> </a:t>
            </a:r>
            <a:r>
              <a:rPr lang="de-DE" sz="1100" kern="0" dirty="0" err="1"/>
              <a:t>hands</a:t>
            </a:r>
            <a:endParaRPr lang="de-DE" sz="1100" kern="0" dirty="0"/>
          </a:p>
        </p:txBody>
      </p:sp>
      <p:sp>
        <p:nvSpPr>
          <p:cNvPr id="50" name="Textplatzhalter 1">
            <a:extLst>
              <a:ext uri="{FF2B5EF4-FFF2-40B4-BE49-F238E27FC236}">
                <a16:creationId xmlns:a16="http://schemas.microsoft.com/office/drawing/2014/main" id="{303BF08B-BD9B-D282-A237-73F9A2159438}"/>
              </a:ext>
            </a:extLst>
          </p:cNvPr>
          <p:cNvSpPr txBox="1">
            <a:spLocks/>
          </p:cNvSpPr>
          <p:nvPr/>
        </p:nvSpPr>
        <p:spPr>
          <a:xfrm>
            <a:off x="7452681" y="3463196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 Black"/>
              </a:defRPr>
            </a:lvl1pPr>
            <a:lvl2pPr marL="2117" indent="-2117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2pPr>
            <a:lvl3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None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  <a:lvl6pPr marL="1820288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6pPr>
            <a:lvl7pPr marL="2429873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7pPr>
            <a:lvl8pPr marL="303945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8pPr>
            <a:lvl9pPr marL="364904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err="1"/>
              <a:t>stay</a:t>
            </a:r>
            <a:r>
              <a:rPr lang="de-DE" kern="0" dirty="0"/>
              <a:t> (</a:t>
            </a:r>
            <a:r>
              <a:rPr lang="de-DE" kern="0" dirty="0" err="1"/>
              <a:t>default</a:t>
            </a:r>
            <a:r>
              <a:rPr lang="de-DE" kern="0" dirty="0"/>
              <a:t>)</a:t>
            </a:r>
          </a:p>
        </p:txBody>
      </p:sp>
      <p:sp>
        <p:nvSpPr>
          <p:cNvPr id="52" name="Textplatzhalter 1">
            <a:extLst>
              <a:ext uri="{FF2B5EF4-FFF2-40B4-BE49-F238E27FC236}">
                <a16:creationId xmlns:a16="http://schemas.microsoft.com/office/drawing/2014/main" id="{DB143125-32A7-18A9-C0F7-6E4FFA50513B}"/>
              </a:ext>
            </a:extLst>
          </p:cNvPr>
          <p:cNvSpPr txBox="1">
            <a:spLocks/>
          </p:cNvSpPr>
          <p:nvPr/>
        </p:nvSpPr>
        <p:spPr>
          <a:xfrm>
            <a:off x="6371662" y="3861817"/>
            <a:ext cx="151306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 Black"/>
              </a:defRPr>
            </a:lvl1pPr>
            <a:lvl2pPr marL="2117" indent="-2117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2pPr>
            <a:lvl3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None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  <a:lvl6pPr marL="1820288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6pPr>
            <a:lvl7pPr marL="2429873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7pPr>
            <a:lvl8pPr marL="303945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8pPr>
            <a:lvl9pPr marL="364904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100" kern="0" dirty="0" err="1"/>
              <a:t>only</a:t>
            </a:r>
            <a:r>
              <a:rPr lang="de-DE" sz="1100" kern="0" dirty="0"/>
              <a:t> </a:t>
            </a:r>
            <a:r>
              <a:rPr lang="de-DE" sz="1100" kern="0" dirty="0" err="1"/>
              <a:t>right</a:t>
            </a:r>
            <a:r>
              <a:rPr lang="de-DE" sz="1100" kern="0" dirty="0"/>
              <a:t> </a:t>
            </a:r>
            <a:r>
              <a:rPr lang="de-DE" sz="1100" kern="0" dirty="0" err="1"/>
              <a:t>hand</a:t>
            </a:r>
            <a:endParaRPr lang="de-DE" sz="1100" kern="0" dirty="0"/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7B23E1EA-68E9-F889-5FA8-DCB35BAF0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880" y="3436840"/>
            <a:ext cx="954448" cy="434487"/>
          </a:xfrm>
          <a:prstGeom prst="rect">
            <a:avLst/>
          </a:prstGeom>
        </p:spPr>
      </p:pic>
      <p:sp>
        <p:nvSpPr>
          <p:cNvPr id="63" name="Textplatzhalter 1">
            <a:extLst>
              <a:ext uri="{FF2B5EF4-FFF2-40B4-BE49-F238E27FC236}">
                <a16:creationId xmlns:a16="http://schemas.microsoft.com/office/drawing/2014/main" id="{4BB2D344-59DF-DF65-1232-2B0D7B66F0B4}"/>
              </a:ext>
            </a:extLst>
          </p:cNvPr>
          <p:cNvSpPr txBox="1">
            <a:spLocks/>
          </p:cNvSpPr>
          <p:nvPr/>
        </p:nvSpPr>
        <p:spPr>
          <a:xfrm>
            <a:off x="1631504" y="4257368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 Black"/>
              </a:defRPr>
            </a:lvl1pPr>
            <a:lvl2pPr marL="2117" indent="-2117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2pPr>
            <a:lvl3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None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  <a:lvl6pPr marL="1820288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6pPr>
            <a:lvl7pPr marL="2429873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7pPr>
            <a:lvl8pPr marL="303945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8pPr>
            <a:lvl9pPr marL="364904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stand on </a:t>
            </a:r>
            <a:r>
              <a:rPr lang="de-DE" kern="0" dirty="0" err="1"/>
              <a:t>the</a:t>
            </a:r>
            <a:r>
              <a:rPr lang="de-DE" kern="0" dirty="0"/>
              <a:t> </a:t>
            </a:r>
            <a:r>
              <a:rPr lang="de-DE" kern="0" dirty="0" err="1"/>
              <a:t>hind</a:t>
            </a:r>
            <a:r>
              <a:rPr lang="de-DE" kern="0" dirty="0"/>
              <a:t> </a:t>
            </a:r>
            <a:r>
              <a:rPr lang="de-DE" kern="0" dirty="0" err="1"/>
              <a:t>legs</a:t>
            </a:r>
            <a:endParaRPr lang="de-DE" kern="0" dirty="0"/>
          </a:p>
        </p:txBody>
      </p:sp>
      <p:sp>
        <p:nvSpPr>
          <p:cNvPr id="65" name="Textplatzhalter 1">
            <a:extLst>
              <a:ext uri="{FF2B5EF4-FFF2-40B4-BE49-F238E27FC236}">
                <a16:creationId xmlns:a16="http://schemas.microsoft.com/office/drawing/2014/main" id="{1BB524E2-29DD-AA0C-849D-05A0D96517B5}"/>
              </a:ext>
            </a:extLst>
          </p:cNvPr>
          <p:cNvSpPr txBox="1">
            <a:spLocks/>
          </p:cNvSpPr>
          <p:nvPr/>
        </p:nvSpPr>
        <p:spPr>
          <a:xfrm>
            <a:off x="550485" y="4655989"/>
            <a:ext cx="151306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 Black"/>
              </a:defRPr>
            </a:lvl1pPr>
            <a:lvl2pPr marL="2117" indent="-2117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2pPr>
            <a:lvl3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None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  <a:lvl6pPr marL="1820288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6pPr>
            <a:lvl7pPr marL="2429873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7pPr>
            <a:lvl8pPr marL="303945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8pPr>
            <a:lvl9pPr marL="364904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100" kern="0" dirty="0" err="1"/>
              <a:t>both</a:t>
            </a:r>
            <a:r>
              <a:rPr lang="de-DE" sz="1100" kern="0" dirty="0"/>
              <a:t> </a:t>
            </a:r>
            <a:r>
              <a:rPr lang="de-DE" sz="1100" kern="0" dirty="0" err="1"/>
              <a:t>hands</a:t>
            </a:r>
            <a:endParaRPr lang="de-DE" sz="1100" kern="0" dirty="0"/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5B9EC3A3-6D28-5865-7096-B6C6EB397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22" y="4200196"/>
            <a:ext cx="954448" cy="434487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A9973B79-D407-46B8-FFEC-DEC51EA22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61" y="4981795"/>
            <a:ext cx="954448" cy="434487"/>
          </a:xfrm>
          <a:prstGeom prst="rect">
            <a:avLst/>
          </a:prstGeom>
        </p:spPr>
      </p:pic>
      <p:sp>
        <p:nvSpPr>
          <p:cNvPr id="69" name="Textplatzhalter 1">
            <a:extLst>
              <a:ext uri="{FF2B5EF4-FFF2-40B4-BE49-F238E27FC236}">
                <a16:creationId xmlns:a16="http://schemas.microsoft.com/office/drawing/2014/main" id="{9E531D57-6F91-B72A-3A24-2C4B06815E86}"/>
              </a:ext>
            </a:extLst>
          </p:cNvPr>
          <p:cNvSpPr txBox="1">
            <a:spLocks/>
          </p:cNvSpPr>
          <p:nvPr/>
        </p:nvSpPr>
        <p:spPr>
          <a:xfrm>
            <a:off x="1631504" y="5017662"/>
            <a:ext cx="443930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 Black"/>
              </a:defRPr>
            </a:lvl1pPr>
            <a:lvl2pPr marL="2117" indent="-2117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2pPr>
            <a:lvl3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None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  <a:lvl6pPr marL="1820288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6pPr>
            <a:lvl7pPr marL="2429873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7pPr>
            <a:lvl8pPr marL="303945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8pPr>
            <a:lvl9pPr marL="364904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err="1"/>
              <a:t>stay</a:t>
            </a:r>
            <a:r>
              <a:rPr lang="de-DE" dirty="0"/>
              <a:t> on all </a:t>
            </a:r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legs</a:t>
            </a:r>
            <a:endParaRPr lang="de-DE" dirty="0"/>
          </a:p>
        </p:txBody>
      </p:sp>
      <p:sp>
        <p:nvSpPr>
          <p:cNvPr id="71" name="Textplatzhalter 1">
            <a:extLst>
              <a:ext uri="{FF2B5EF4-FFF2-40B4-BE49-F238E27FC236}">
                <a16:creationId xmlns:a16="http://schemas.microsoft.com/office/drawing/2014/main" id="{6E89C414-9DB7-DB45-6A9E-E4D610A89E13}"/>
              </a:ext>
            </a:extLst>
          </p:cNvPr>
          <p:cNvSpPr txBox="1">
            <a:spLocks/>
          </p:cNvSpPr>
          <p:nvPr/>
        </p:nvSpPr>
        <p:spPr>
          <a:xfrm>
            <a:off x="550485" y="5416283"/>
            <a:ext cx="151306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Arial Black"/>
              </a:defRPr>
            </a:lvl1pPr>
            <a:lvl2pPr marL="2117" indent="-2117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2pPr>
            <a:lvl3pPr marL="0" indent="0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None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3pPr>
            <a:lvl4pPr marL="479988" indent="-234945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4pPr>
            <a:lvl5pPr marL="715415" indent="-241294" algn="l" rtl="0" eaLnBrk="0" fontAlgn="base" hangingPunct="0">
              <a:lnSpc>
                <a:spcPct val="100000"/>
              </a:lnSpc>
              <a:spcBef>
                <a:spcPts val="267"/>
              </a:spcBef>
              <a:spcAft>
                <a:spcPts val="300"/>
              </a:spcAft>
              <a:buFont typeface="Wingdings" charset="0"/>
              <a:buChar char="§"/>
              <a:tabLst/>
              <a:defRPr sz="1600" cap="none" spc="4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Tahoma" pitchFamily="34" charset="0"/>
              </a:defRPr>
            </a:lvl5pPr>
            <a:lvl6pPr marL="1820288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6pPr>
            <a:lvl7pPr marL="2429873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7pPr>
            <a:lvl8pPr marL="303945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8pPr>
            <a:lvl9pPr marL="364904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13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100" kern="0" dirty="0" err="1"/>
              <a:t>put</a:t>
            </a:r>
            <a:r>
              <a:rPr lang="de-DE" sz="1100" kern="0" dirty="0"/>
              <a:t> </a:t>
            </a:r>
            <a:r>
              <a:rPr lang="de-DE" sz="1100" kern="0" dirty="0" err="1"/>
              <a:t>away</a:t>
            </a:r>
            <a:r>
              <a:rPr lang="de-DE" sz="1100" kern="0" dirty="0"/>
              <a:t> </a:t>
            </a:r>
            <a:r>
              <a:rPr lang="de-DE" sz="1100" kern="0" dirty="0" err="1"/>
              <a:t>left</a:t>
            </a:r>
            <a:r>
              <a:rPr lang="de-DE" sz="1100" kern="0" dirty="0"/>
              <a:t> </a:t>
            </a:r>
            <a:r>
              <a:rPr lang="de-DE" sz="1100" kern="0" dirty="0" err="1"/>
              <a:t>hand</a:t>
            </a:r>
            <a:endParaRPr lang="de-DE" sz="1100" kern="0" dirty="0"/>
          </a:p>
        </p:txBody>
      </p:sp>
      <p:pic>
        <p:nvPicPr>
          <p:cNvPr id="80" name="Grafik 79" descr="Ein Bild, das Säugetier, Silhouette enthält.&#10;&#10;Automatisch generierte Beschreibung">
            <a:extLst>
              <a:ext uri="{FF2B5EF4-FFF2-40B4-BE49-F238E27FC236}">
                <a16:creationId xmlns:a16="http://schemas.microsoft.com/office/drawing/2014/main" id="{11342C70-56FA-64CB-421C-BE4428E9A8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83" y="4751293"/>
            <a:ext cx="1386249" cy="635725"/>
          </a:xfrm>
          <a:prstGeom prst="rect">
            <a:avLst/>
          </a:prstGeom>
        </p:spPr>
      </p:pic>
      <p:sp>
        <p:nvSpPr>
          <p:cNvPr id="10" name="Pfeil: nach oben und unten 9">
            <a:extLst>
              <a:ext uri="{FF2B5EF4-FFF2-40B4-BE49-F238E27FC236}">
                <a16:creationId xmlns:a16="http://schemas.microsoft.com/office/drawing/2014/main" id="{37839A7D-D473-CFBC-3512-BBA60485ACAB}"/>
              </a:ext>
            </a:extLst>
          </p:cNvPr>
          <p:cNvSpPr/>
          <p:nvPr/>
        </p:nvSpPr>
        <p:spPr>
          <a:xfrm flipH="1">
            <a:off x="7185211" y="4227172"/>
            <a:ext cx="152500" cy="475144"/>
          </a:xfrm>
          <a:prstGeom prst="upDownArrow">
            <a:avLst>
              <a:gd name="adj1" fmla="val 18770"/>
              <a:gd name="adj2" fmla="val 5936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043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" grpId="0" build="p"/>
      <p:bldP spid="9" grpId="0" build="p"/>
      <p:bldP spid="13" grpId="0" build="p"/>
      <p:bldP spid="16" grpId="0" build="p"/>
      <p:bldP spid="24" grpId="0" build="p"/>
      <p:bldP spid="25" grpId="0" build="p"/>
      <p:bldP spid="26" grpId="0" build="p"/>
      <p:bldP spid="34" grpId="0"/>
      <p:bldP spid="35" grpId="0"/>
      <p:bldP spid="37" grpId="0"/>
      <p:bldP spid="50" grpId="0"/>
      <p:bldP spid="52" grpId="0"/>
      <p:bldP spid="63" grpId="0"/>
      <p:bldP spid="65" grpId="0"/>
      <p:bldP spid="69" grpId="0"/>
      <p:bldP spid="71" grpId="0"/>
      <p:bldP spid="10" grpId="0" animBg="1"/>
    </p:bldLst>
  </p:timing>
</p:sld>
</file>

<file path=ppt/theme/theme1.xml><?xml version="1.0" encoding="utf-8"?>
<a:theme xmlns:a="http://schemas.openxmlformats.org/drawingml/2006/main" name="TUDa Präsentationsvorlage">
  <a:themeElements>
    <a:clrScheme name="TU Darmstad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90D21"/>
      </a:accent1>
      <a:accent2>
        <a:srgbClr val="004E8A"/>
      </a:accent2>
      <a:accent3>
        <a:srgbClr val="FFFFFF"/>
      </a:accent3>
      <a:accent4>
        <a:srgbClr val="000000"/>
      </a:accent4>
      <a:accent5>
        <a:srgbClr val="C8C8C8"/>
      </a:accent5>
      <a:accent6>
        <a:srgbClr val="004D99"/>
      </a:accent6>
      <a:hlink>
        <a:srgbClr val="004D99"/>
      </a:hlink>
      <a:folHlink>
        <a:srgbClr val="004D99"/>
      </a:folHlink>
    </a:clrScheme>
    <a:fontScheme name="TUDa_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Präsentationsvorlage_BWL9</Template>
  <TotalTime>0</TotalTime>
  <Words>248</Words>
  <Application>Microsoft Office PowerPoint</Application>
  <PresentationFormat>Breitbild</PresentationFormat>
  <Paragraphs>80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Bitstream Charter</vt:lpstr>
      <vt:lpstr>Stafford</vt:lpstr>
      <vt:lpstr>Wingdings</vt:lpstr>
      <vt:lpstr>TUDa Präsentationsvorlage</vt:lpstr>
      <vt:lpstr>PowerPoint-Präsentation</vt:lpstr>
      <vt:lpstr>Motivation </vt:lpstr>
      <vt:lpstr>Problem</vt:lpstr>
      <vt:lpstr>Solution </vt:lpstr>
      <vt:lpstr>Details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Moritz Lohse</dc:creator>
  <cp:lastModifiedBy>Nadine Völkl</cp:lastModifiedBy>
  <cp:revision>300</cp:revision>
  <dcterms:created xsi:type="dcterms:W3CDTF">2009-12-23T09:42:49Z</dcterms:created>
  <dcterms:modified xsi:type="dcterms:W3CDTF">2022-11-21T19:27:50Z</dcterms:modified>
</cp:coreProperties>
</file>